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rimo Bold" charset="1" panose="020B0704020202020204"/>
      <p:regular r:id="rId15"/>
    </p:embeddedFont>
    <p:embeddedFont>
      <p:font typeface="Arimo" charset="1" panose="020B0604020202020204"/>
      <p:regular r:id="rId16"/>
    </p:embeddedFont>
    <p:embeddedFont>
      <p:font typeface="DM Sans" charset="1" panose="00000000000000000000"/>
      <p:regular r:id="rId17"/>
    </p:embeddedFont>
    <p:embeddedFont>
      <p:font typeface="DM Sans Bold" charset="1" panose="00000000000000000000"/>
      <p:regular r:id="rId18"/>
    </p:embeddedFont>
    <p:embeddedFont>
      <p:font typeface="Crimson Pro Bold" charset="1" panose="00000000000000000000"/>
      <p:regular r:id="rId19"/>
    </p:embeddedFont>
    <p:embeddedFont>
      <p:font typeface="Crimson Pro" charset="1" panose="00000000000000000000"/>
      <p:regular r:id="rId20"/>
    </p:embeddedFont>
    <p:embeddedFont>
      <p:font typeface="Style Casual" charset="1" panose="0200000000000000000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http://www.enagic-my.com" TargetMode="External" Type="http://schemas.openxmlformats.org/officeDocument/2006/relationships/hyperlink"/><Relationship Id="rId4" Target="http://www.emguarde.com" TargetMode="External" Type="http://schemas.openxmlformats.org/officeDocument/2006/relationships/hyperlink"/><Relationship Id="rId5" Target="http://www.enagic-my.com" TargetMode="External" Type="http://schemas.openxmlformats.org/officeDocument/2006/relationships/hyperlink"/><Relationship Id="rId6" Target="http://www.emguarde.com" TargetMode="External" Type="http://schemas.openxmlformats.org/officeDocument/2006/relationships/hyperlink"/><Relationship Id="rId7" Target="../media/image2.png" Type="http://schemas.openxmlformats.org/officeDocument/2006/relationships/image"/><Relationship Id="rId8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68397" y="2964474"/>
            <a:ext cx="3481804" cy="5072827"/>
            <a:chOff x="0" y="0"/>
            <a:chExt cx="4642406" cy="67637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6127817"/>
              <a:ext cx="4642406" cy="635952"/>
            </a:xfrm>
            <a:custGeom>
              <a:avLst/>
              <a:gdLst/>
              <a:ahLst/>
              <a:cxnLst/>
              <a:rect r="r" b="b" t="t" l="l"/>
              <a:pathLst>
                <a:path h="635952" w="4642406">
                  <a:moveTo>
                    <a:pt x="0" y="0"/>
                  </a:moveTo>
                  <a:lnTo>
                    <a:pt x="4642406" y="0"/>
                  </a:lnTo>
                  <a:lnTo>
                    <a:pt x="4642406" y="635952"/>
                  </a:lnTo>
                  <a:lnTo>
                    <a:pt x="0" y="635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7748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49400" y="0"/>
              <a:ext cx="3366890" cy="6609684"/>
            </a:xfrm>
            <a:custGeom>
              <a:avLst/>
              <a:gdLst/>
              <a:ahLst/>
              <a:cxnLst/>
              <a:rect r="r" b="b" t="t" l="l"/>
              <a:pathLst>
                <a:path h="6609684" w="3366890">
                  <a:moveTo>
                    <a:pt x="0" y="0"/>
                  </a:moveTo>
                  <a:lnTo>
                    <a:pt x="3366890" y="0"/>
                  </a:lnTo>
                  <a:lnTo>
                    <a:pt x="3366890" y="6609684"/>
                  </a:lnTo>
                  <a:lnTo>
                    <a:pt x="0" y="6609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6954" t="-52309" r="-181136" b="-13803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60763" y="326533"/>
            <a:ext cx="7129037" cy="1001413"/>
            <a:chOff x="0" y="0"/>
            <a:chExt cx="9505383" cy="1335217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32546"/>
              <a:ext cx="1270125" cy="1270125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62183" lIns="62183" bIns="62183" rIns="62183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70125" cy="1335217"/>
            </a:xfrm>
            <a:custGeom>
              <a:avLst/>
              <a:gdLst/>
              <a:ahLst/>
              <a:cxnLst/>
              <a:rect r="r" b="b" t="t" l="l"/>
              <a:pathLst>
                <a:path h="1335217" w="1270125">
                  <a:moveTo>
                    <a:pt x="0" y="0"/>
                  </a:moveTo>
                  <a:lnTo>
                    <a:pt x="1270125" y="0"/>
                  </a:lnTo>
                  <a:lnTo>
                    <a:pt x="1270125" y="1335217"/>
                  </a:lnTo>
                  <a:lnTo>
                    <a:pt x="0" y="1335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579683" y="244439"/>
              <a:ext cx="4814492" cy="4381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614"/>
                </a:lnSpc>
              </a:pPr>
              <a:r>
                <a:rPr lang="en-US" b="true" sz="1867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Enagic (Malaysia) Sdn. Bhd.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1579683" y="634933"/>
              <a:ext cx="7925700" cy="3891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2353"/>
                </a:lnSpc>
              </a:pPr>
              <a:r>
                <a:rPr lang="en-US" sz="1680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201101042983 (971103-W) AJL No. 931978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089876" y="5434213"/>
            <a:ext cx="14108248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Your Environment Harmonizer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089876" y="5434213"/>
            <a:ext cx="14108248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Your Environment Harmonizer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46919" y="3806770"/>
            <a:ext cx="13351206" cy="1694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2291"/>
              </a:lnSpc>
              <a:spcBef>
                <a:spcPct val="0"/>
              </a:spcBef>
            </a:pPr>
            <a:r>
              <a:rPr lang="en-US" b="true" sz="1267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emGuarde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46919" y="3806770"/>
            <a:ext cx="13351206" cy="1694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2291"/>
              </a:lnSpc>
              <a:spcBef>
                <a:spcPct val="0"/>
              </a:spcBef>
            </a:pPr>
            <a:r>
              <a:rPr lang="en-US" b="true" sz="12671">
                <a:solidFill>
                  <a:srgbClr val="F9F6E3"/>
                </a:solidFill>
                <a:latin typeface="Arimo Bold"/>
                <a:ea typeface="Arimo Bold"/>
                <a:cs typeface="Arimo Bold"/>
                <a:sym typeface="Arimo Bold"/>
              </a:rPr>
              <a:t>emGuarde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2324" r="-32171" b="-2432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468397" y="2964474"/>
            <a:ext cx="3481804" cy="5072827"/>
            <a:chOff x="0" y="0"/>
            <a:chExt cx="4642406" cy="67637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6127817"/>
              <a:ext cx="4642406" cy="635952"/>
            </a:xfrm>
            <a:custGeom>
              <a:avLst/>
              <a:gdLst/>
              <a:ahLst/>
              <a:cxnLst/>
              <a:rect r="r" b="b" t="t" l="l"/>
              <a:pathLst>
                <a:path h="635952" w="4642406">
                  <a:moveTo>
                    <a:pt x="0" y="0"/>
                  </a:moveTo>
                  <a:lnTo>
                    <a:pt x="4642406" y="0"/>
                  </a:lnTo>
                  <a:lnTo>
                    <a:pt x="4642406" y="635952"/>
                  </a:lnTo>
                  <a:lnTo>
                    <a:pt x="0" y="635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7748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49400" y="0"/>
              <a:ext cx="3366890" cy="6609684"/>
            </a:xfrm>
            <a:custGeom>
              <a:avLst/>
              <a:gdLst/>
              <a:ahLst/>
              <a:cxnLst/>
              <a:rect r="r" b="b" t="t" l="l"/>
              <a:pathLst>
                <a:path h="6609684" w="3366890">
                  <a:moveTo>
                    <a:pt x="0" y="0"/>
                  </a:moveTo>
                  <a:lnTo>
                    <a:pt x="3366890" y="0"/>
                  </a:lnTo>
                  <a:lnTo>
                    <a:pt x="3366890" y="6609684"/>
                  </a:lnTo>
                  <a:lnTo>
                    <a:pt x="0" y="6609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6954" t="-52309" r="-181136" b="-13803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01532" y="2268390"/>
            <a:ext cx="16357768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4799" spc="-11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Effective in</a:t>
            </a:r>
            <a:r>
              <a:rPr lang="en-US" b="true" sz="4799" spc="-11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suppressing targeted</a:t>
            </a:r>
          </a:p>
          <a:p>
            <a:pPr algn="r">
              <a:lnSpc>
                <a:spcPts val="6719"/>
              </a:lnSpc>
            </a:pPr>
            <a:r>
              <a:rPr lang="en-US" b="true" sz="4799" spc="-11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electromagnetic noise radiation</a:t>
            </a:r>
          </a:p>
          <a:p>
            <a:pPr algn="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799" spc="-11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between 3MHz to 1000MHz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1532" y="2268390"/>
            <a:ext cx="16357768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4799" spc="-11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Effective in</a:t>
            </a:r>
            <a:r>
              <a:rPr lang="en-US" b="true" sz="4799" spc="-119">
                <a:solidFill>
                  <a:srgbClr val="F9F6E3"/>
                </a:solidFill>
                <a:latin typeface="DM Sans Bold"/>
                <a:ea typeface="DM Sans Bold"/>
                <a:cs typeface="DM Sans Bold"/>
                <a:sym typeface="DM Sans Bold"/>
              </a:rPr>
              <a:t> suppressing targeted</a:t>
            </a:r>
          </a:p>
          <a:p>
            <a:pPr algn="r">
              <a:lnSpc>
                <a:spcPts val="6719"/>
              </a:lnSpc>
            </a:pPr>
            <a:r>
              <a:rPr lang="en-US" b="true" sz="4799" spc="-119">
                <a:solidFill>
                  <a:srgbClr val="F9F6E3"/>
                </a:solidFill>
                <a:latin typeface="DM Sans Bold"/>
                <a:ea typeface="DM Sans Bold"/>
                <a:cs typeface="DM Sans Bold"/>
                <a:sym typeface="DM Sans Bold"/>
              </a:rPr>
              <a:t>electromagnetic noise radiation</a:t>
            </a:r>
          </a:p>
          <a:p>
            <a:pPr algn="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799" spc="-11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between 3MHz to 1000MHz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316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08232" y="3296081"/>
            <a:ext cx="13871537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Designed to </a:t>
            </a:r>
            <a:r>
              <a:rPr lang="en-US" b="true" sz="47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integrate seamlessly</a:t>
            </a:r>
            <a:r>
              <a:rPr lang="en-US" sz="4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in any situation, whether in the comfort of your own home,                 or even at work!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08232" y="3296081"/>
            <a:ext cx="13871537" cy="2516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Designed to </a:t>
            </a:r>
            <a:r>
              <a:rPr lang="en-US" b="true" sz="4799">
                <a:solidFill>
                  <a:srgbClr val="F9F6E3"/>
                </a:solidFill>
                <a:latin typeface="DM Sans Bold"/>
                <a:ea typeface="DM Sans Bold"/>
                <a:cs typeface="DM Sans Bold"/>
                <a:sym typeface="DM Sans Bold"/>
              </a:rPr>
              <a:t>integrate seamlessly</a:t>
            </a:r>
            <a:r>
              <a:rPr lang="en-US" sz="479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 in any situation, whether in the comfort of your own home,                 or even at work!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121267" y="4621008"/>
            <a:ext cx="3481804" cy="5072827"/>
            <a:chOff x="0" y="0"/>
            <a:chExt cx="4642406" cy="676376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6127817"/>
              <a:ext cx="4642406" cy="635952"/>
            </a:xfrm>
            <a:custGeom>
              <a:avLst/>
              <a:gdLst/>
              <a:ahLst/>
              <a:cxnLst/>
              <a:rect r="r" b="b" t="t" l="l"/>
              <a:pathLst>
                <a:path h="635952" w="4642406">
                  <a:moveTo>
                    <a:pt x="0" y="0"/>
                  </a:moveTo>
                  <a:lnTo>
                    <a:pt x="4642406" y="0"/>
                  </a:lnTo>
                  <a:lnTo>
                    <a:pt x="4642406" y="635952"/>
                  </a:lnTo>
                  <a:lnTo>
                    <a:pt x="0" y="635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27748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49400" y="0"/>
              <a:ext cx="3366890" cy="6609684"/>
            </a:xfrm>
            <a:custGeom>
              <a:avLst/>
              <a:gdLst/>
              <a:ahLst/>
              <a:cxnLst/>
              <a:rect r="r" b="b" t="t" l="l"/>
              <a:pathLst>
                <a:path h="6609684" w="3366890">
                  <a:moveTo>
                    <a:pt x="0" y="0"/>
                  </a:moveTo>
                  <a:lnTo>
                    <a:pt x="3366890" y="0"/>
                  </a:lnTo>
                  <a:lnTo>
                    <a:pt x="3366890" y="6609684"/>
                  </a:lnTo>
                  <a:lnTo>
                    <a:pt x="0" y="6609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6954" t="-52309" r="-181136" b="-13803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4" r="0" b="-7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422554" y="1281079"/>
            <a:ext cx="14175375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true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Coverage </a:t>
            </a:r>
            <a:r>
              <a:rPr lang="en-US" sz="4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up to </a:t>
            </a:r>
          </a:p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799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8 meters</a:t>
            </a:r>
            <a:r>
              <a:rPr lang="en-US" sz="47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in circumference!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22554" y="1281079"/>
            <a:ext cx="14175375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true">
                <a:solidFill>
                  <a:srgbClr val="F9F6E3"/>
                </a:solidFill>
                <a:latin typeface="DM Sans Bold"/>
                <a:ea typeface="DM Sans Bold"/>
                <a:cs typeface="DM Sans Bold"/>
                <a:sym typeface="DM Sans Bold"/>
              </a:rPr>
              <a:t>Coverage </a:t>
            </a:r>
            <a:r>
              <a:rPr lang="en-US" sz="479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up to </a:t>
            </a:r>
          </a:p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b="true" sz="4799">
                <a:solidFill>
                  <a:srgbClr val="F9F6E3"/>
                </a:solidFill>
                <a:latin typeface="DM Sans Bold"/>
                <a:ea typeface="DM Sans Bold"/>
                <a:cs typeface="DM Sans Bold"/>
                <a:sym typeface="DM Sans Bold"/>
              </a:rPr>
              <a:t>8 meters</a:t>
            </a:r>
            <a:r>
              <a:rPr lang="en-US" sz="479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 in circumference!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3361130" y="4940677"/>
            <a:ext cx="3383765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spc="-62" b="true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Increase Energy Level:</a:t>
            </a:r>
          </a:p>
          <a:p>
            <a:pPr algn="l" marL="0" indent="0" lvl="0">
              <a:lnSpc>
                <a:spcPts val="3249"/>
              </a:lnSpc>
            </a:pPr>
            <a:r>
              <a:rPr lang="en-US" sz="2499" spc="-62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Rejuvenate &amp; Stay Focused.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7390945" y="3374261"/>
            <a:ext cx="3982359" cy="3977382"/>
            <a:chOff x="0" y="0"/>
            <a:chExt cx="5309813" cy="53031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309813" cy="5303175"/>
            </a:xfrm>
            <a:custGeom>
              <a:avLst/>
              <a:gdLst/>
              <a:ahLst/>
              <a:cxnLst/>
              <a:rect r="r" b="b" t="t" l="l"/>
              <a:pathLst>
                <a:path h="5303175" w="5309813">
                  <a:moveTo>
                    <a:pt x="0" y="0"/>
                  </a:moveTo>
                  <a:lnTo>
                    <a:pt x="5309813" y="0"/>
                  </a:lnTo>
                  <a:lnTo>
                    <a:pt x="5309813" y="5303175"/>
                  </a:lnTo>
                  <a:lnTo>
                    <a:pt x="0" y="530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5" id="5"/>
            <p:cNvGrpSpPr/>
            <p:nvPr/>
          </p:nvGrpSpPr>
          <p:grpSpPr>
            <a:xfrm rot="0">
              <a:off x="577048" y="149977"/>
              <a:ext cx="4458377" cy="4458359"/>
              <a:chOff x="0" y="0"/>
              <a:chExt cx="1363526" cy="136352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363526" cy="1363520"/>
              </a:xfrm>
              <a:custGeom>
                <a:avLst/>
                <a:gdLst/>
                <a:ahLst/>
                <a:cxnLst/>
                <a:rect r="r" b="b" t="t" l="l"/>
                <a:pathLst>
                  <a:path h="1363520" w="1363526">
                    <a:moveTo>
                      <a:pt x="0" y="0"/>
                    </a:moveTo>
                    <a:lnTo>
                      <a:pt x="1363526" y="0"/>
                    </a:lnTo>
                    <a:lnTo>
                      <a:pt x="1363526" y="1363520"/>
                    </a:lnTo>
                    <a:lnTo>
                      <a:pt x="0" y="13635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231F20"/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19050"/>
                <a:ext cx="1363526" cy="1382570"/>
              </a:xfrm>
              <a:prstGeom prst="rect">
                <a:avLst/>
              </a:prstGeom>
            </p:spPr>
            <p:txBody>
              <a:bodyPr anchor="ctr" rtlCol="false" tIns="15894" lIns="15894" bIns="15894" rIns="15894"/>
              <a:lstStyle/>
              <a:p>
                <a:pPr algn="ctr">
                  <a:lnSpc>
                    <a:spcPts val="621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604790" y="177718"/>
              <a:ext cx="4402894" cy="4402876"/>
              <a:chOff x="0" y="0"/>
              <a:chExt cx="6350025" cy="63500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20754" t="0" r="-20754" b="0"/>
                </a:stretch>
              </a:blipFill>
            </p:spPr>
          </p:sp>
        </p:grpSp>
      </p:grpSp>
      <p:sp>
        <p:nvSpPr>
          <p:cNvPr name="TextBox 10" id="10"/>
          <p:cNvSpPr txBox="true"/>
          <p:nvPr/>
        </p:nvSpPr>
        <p:spPr>
          <a:xfrm rot="0">
            <a:off x="7847001" y="7323067"/>
            <a:ext cx="3383765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spc="-62" b="true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Reduce Stress &amp; Rest Well:</a:t>
            </a:r>
          </a:p>
          <a:p>
            <a:pPr algn="l" marL="0" indent="0" lvl="0">
              <a:lnSpc>
                <a:spcPts val="3249"/>
              </a:lnSpc>
            </a:pPr>
            <a:r>
              <a:rPr lang="en-US" sz="2499" spc="-62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Achieve Rapid Eye Movement (REM) sleep.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85938" y="8032701"/>
            <a:ext cx="3383765" cy="163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499" spc="-62" b="true">
                <a:solidFill>
                  <a:srgbClr val="000000"/>
                </a:solidFill>
                <a:latin typeface="Crimson Pro Bold"/>
                <a:ea typeface="Crimson Pro Bold"/>
                <a:cs typeface="Crimson Pro Bold"/>
                <a:sym typeface="Crimson Pro Bold"/>
              </a:rPr>
              <a:t>Improves Well-Being:</a:t>
            </a:r>
          </a:p>
          <a:p>
            <a:pPr algn="l" marL="0" indent="0" lvl="0">
              <a:lnSpc>
                <a:spcPts val="3249"/>
              </a:lnSpc>
            </a:pPr>
            <a:r>
              <a:rPr lang="en-US" sz="2499" spc="-62">
                <a:solidFill>
                  <a:srgbClr val="000000"/>
                </a:solidFill>
                <a:latin typeface="Crimson Pro"/>
                <a:ea typeface="Crimson Pro"/>
                <a:cs typeface="Crimson Pro"/>
                <a:sym typeface="Crimson Pro"/>
              </a:rPr>
              <a:t>Enhance your environment &amp; experience the best that you can be.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884880" y="1028700"/>
            <a:ext cx="3982359" cy="3977382"/>
            <a:chOff x="0" y="0"/>
            <a:chExt cx="5309813" cy="53031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309813" cy="5303175"/>
            </a:xfrm>
            <a:custGeom>
              <a:avLst/>
              <a:gdLst/>
              <a:ahLst/>
              <a:cxnLst/>
              <a:rect r="r" b="b" t="t" l="l"/>
              <a:pathLst>
                <a:path h="5303175" w="5309813">
                  <a:moveTo>
                    <a:pt x="0" y="0"/>
                  </a:moveTo>
                  <a:lnTo>
                    <a:pt x="5309813" y="0"/>
                  </a:lnTo>
                  <a:lnTo>
                    <a:pt x="5309813" y="5303175"/>
                  </a:lnTo>
                  <a:lnTo>
                    <a:pt x="0" y="530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577048" y="149977"/>
              <a:ext cx="4458377" cy="4458359"/>
              <a:chOff x="0" y="0"/>
              <a:chExt cx="1363526" cy="136352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363526" cy="1363520"/>
              </a:xfrm>
              <a:custGeom>
                <a:avLst/>
                <a:gdLst/>
                <a:ahLst/>
                <a:cxnLst/>
                <a:rect r="r" b="b" t="t" l="l"/>
                <a:pathLst>
                  <a:path h="1363520" w="1363526">
                    <a:moveTo>
                      <a:pt x="0" y="0"/>
                    </a:moveTo>
                    <a:lnTo>
                      <a:pt x="1363526" y="0"/>
                    </a:lnTo>
                    <a:lnTo>
                      <a:pt x="1363526" y="1363520"/>
                    </a:lnTo>
                    <a:lnTo>
                      <a:pt x="0" y="13635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231F20"/>
                </a:solidFill>
                <a:prstDash val="solid"/>
                <a:miter/>
              </a:ln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19050"/>
                <a:ext cx="1363526" cy="1382570"/>
              </a:xfrm>
              <a:prstGeom prst="rect">
                <a:avLst/>
              </a:prstGeom>
            </p:spPr>
            <p:txBody>
              <a:bodyPr anchor="ctr" rtlCol="false" tIns="15894" lIns="15894" bIns="15894" rIns="15894"/>
              <a:lstStyle/>
              <a:p>
                <a:pPr algn="ctr">
                  <a:lnSpc>
                    <a:spcPts val="621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619831" y="149977"/>
              <a:ext cx="4402894" cy="4402876"/>
              <a:chOff x="0" y="0"/>
              <a:chExt cx="6350025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0" t="0" r="-41425" b="0"/>
                </a:stretch>
              </a:blipFill>
            </p:spPr>
          </p:sp>
        </p:grpSp>
      </p:grpSp>
      <p:grpSp>
        <p:nvGrpSpPr>
          <p:cNvPr name="Group 19" id="19"/>
          <p:cNvGrpSpPr/>
          <p:nvPr/>
        </p:nvGrpSpPr>
        <p:grpSpPr>
          <a:xfrm rot="0">
            <a:off x="1420761" y="4158824"/>
            <a:ext cx="3982359" cy="3977382"/>
            <a:chOff x="0" y="0"/>
            <a:chExt cx="5309813" cy="53031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309813" cy="5303175"/>
            </a:xfrm>
            <a:custGeom>
              <a:avLst/>
              <a:gdLst/>
              <a:ahLst/>
              <a:cxnLst/>
              <a:rect r="r" b="b" t="t" l="l"/>
              <a:pathLst>
                <a:path h="5303175" w="5309813">
                  <a:moveTo>
                    <a:pt x="0" y="0"/>
                  </a:moveTo>
                  <a:lnTo>
                    <a:pt x="5309813" y="0"/>
                  </a:lnTo>
                  <a:lnTo>
                    <a:pt x="5309813" y="5303175"/>
                  </a:lnTo>
                  <a:lnTo>
                    <a:pt x="0" y="5303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grpSp>
          <p:nvGrpSpPr>
            <p:cNvPr name="Group 21" id="21"/>
            <p:cNvGrpSpPr/>
            <p:nvPr/>
          </p:nvGrpSpPr>
          <p:grpSpPr>
            <a:xfrm rot="0">
              <a:off x="577048" y="149977"/>
              <a:ext cx="4458377" cy="4458359"/>
              <a:chOff x="0" y="0"/>
              <a:chExt cx="1363526" cy="136352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363526" cy="1363520"/>
              </a:xfrm>
              <a:custGeom>
                <a:avLst/>
                <a:gdLst/>
                <a:ahLst/>
                <a:cxnLst/>
                <a:rect r="r" b="b" t="t" l="l"/>
                <a:pathLst>
                  <a:path h="1363520" w="1363526">
                    <a:moveTo>
                      <a:pt x="0" y="0"/>
                    </a:moveTo>
                    <a:lnTo>
                      <a:pt x="1363526" y="0"/>
                    </a:lnTo>
                    <a:lnTo>
                      <a:pt x="1363526" y="1363520"/>
                    </a:lnTo>
                    <a:lnTo>
                      <a:pt x="0" y="1363520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231F20"/>
                </a:solidFill>
                <a:prstDash val="solid"/>
                <a:miter/>
              </a:ln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19050"/>
                <a:ext cx="1363526" cy="1382570"/>
              </a:xfrm>
              <a:prstGeom prst="rect">
                <a:avLst/>
              </a:prstGeom>
            </p:spPr>
            <p:txBody>
              <a:bodyPr anchor="ctr" rtlCol="false" tIns="15894" lIns="15894" bIns="15894" rIns="15894"/>
              <a:lstStyle/>
              <a:p>
                <a:pPr algn="ctr">
                  <a:lnSpc>
                    <a:spcPts val="621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632531" y="149977"/>
              <a:ext cx="4402894" cy="4402876"/>
              <a:chOff x="0" y="0"/>
              <a:chExt cx="6350025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350026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26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27423" t="0" r="-14002" b="0"/>
                </a:stretch>
              </a:blipFill>
            </p:spPr>
          </p:sp>
        </p:grp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33450"/>
            <a:ext cx="13309111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spc="-119" b="true">
                <a:solidFill>
                  <a:srgbClr val="F9F6E3"/>
                </a:solidFill>
                <a:latin typeface="DM Sans Bold"/>
                <a:ea typeface="DM Sans Bold"/>
                <a:cs typeface="DM Sans Bold"/>
                <a:sym typeface="DM Sans Bold"/>
              </a:rPr>
              <a:t>Always on, always protected</a:t>
            </a:r>
            <a:r>
              <a:rPr lang="en-US" sz="4799" spc="-11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l" marL="0" indent="0" lvl="0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F9F6E3"/>
                </a:solidFill>
                <a:latin typeface="DM Sans"/>
                <a:ea typeface="DM Sans"/>
                <a:cs typeface="DM Sans"/>
                <a:sym typeface="DM Sans"/>
              </a:rPr>
              <a:t>When the light is on, you are protected.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6722746"/>
            <a:ext cx="12233460" cy="253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spc="144" b="true">
                <a:solidFill>
                  <a:srgbClr val="F9F6E3"/>
                </a:solidFill>
                <a:latin typeface="Arimo Bold"/>
                <a:ea typeface="Arimo Bold"/>
                <a:cs typeface="Arimo Bold"/>
                <a:sym typeface="Arimo Bold"/>
              </a:rPr>
              <a:t>Anywhere, Anytime</a:t>
            </a:r>
          </a:p>
          <a:p>
            <a:pPr algn="l" marL="0" indent="0" lvl="0">
              <a:lnSpc>
                <a:spcPts val="6720"/>
              </a:lnSpc>
            </a:pPr>
            <a:r>
              <a:rPr lang="en-US" sz="4800" spc="144">
                <a:solidFill>
                  <a:srgbClr val="F9F6E3"/>
                </a:solidFill>
                <a:latin typeface="Arimo"/>
                <a:ea typeface="Arimo"/>
                <a:cs typeface="Arimo"/>
                <a:sym typeface="Arimo"/>
              </a:rPr>
              <a:t>Compatible with regular USB-type C charging adaptors worldwide.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A9A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06986" y="914400"/>
            <a:ext cx="14652314" cy="2535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720"/>
              </a:lnSpc>
            </a:pPr>
            <a:r>
              <a:rPr lang="en-US" b="true" sz="4800" spc="144">
                <a:solidFill>
                  <a:srgbClr val="F9F6E3"/>
                </a:solidFill>
                <a:latin typeface="Arimo Bold"/>
                <a:ea typeface="Arimo Bold"/>
                <a:cs typeface="Arimo Bold"/>
                <a:sym typeface="Arimo Bold"/>
              </a:rPr>
              <a:t>Small in a big way</a:t>
            </a:r>
          </a:p>
          <a:p>
            <a:pPr algn="r">
              <a:lnSpc>
                <a:spcPts val="6720"/>
              </a:lnSpc>
            </a:pPr>
            <a:r>
              <a:rPr lang="en-US" sz="4800" spc="144">
                <a:solidFill>
                  <a:srgbClr val="F9F6E3"/>
                </a:solidFill>
                <a:latin typeface="Arimo"/>
                <a:ea typeface="Arimo"/>
                <a:cs typeface="Arimo"/>
                <a:sym typeface="Arimo"/>
              </a:rPr>
              <a:t>Creates an impact so </a:t>
            </a:r>
          </a:p>
          <a:p>
            <a:pPr algn="r" marL="0" indent="0" lvl="0">
              <a:lnSpc>
                <a:spcPts val="6720"/>
              </a:lnSpc>
            </a:pPr>
            <a:r>
              <a:rPr lang="en-US" sz="4800" spc="144">
                <a:solidFill>
                  <a:srgbClr val="F9F6E3"/>
                </a:solidFill>
                <a:latin typeface="Arimo"/>
                <a:ea typeface="Arimo"/>
                <a:cs typeface="Arimo"/>
                <a:sym typeface="Arimo"/>
              </a:rPr>
              <a:t>much larger than it size.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722868" y="358513"/>
            <a:ext cx="6627411" cy="10456750"/>
          </a:xfrm>
          <a:custGeom>
            <a:avLst/>
            <a:gdLst/>
            <a:ahLst/>
            <a:cxnLst/>
            <a:rect r="r" b="b" t="t" l="l"/>
            <a:pathLst>
              <a:path h="10456750" w="6627411">
                <a:moveTo>
                  <a:pt x="0" y="0"/>
                </a:moveTo>
                <a:lnTo>
                  <a:pt x="6627411" y="0"/>
                </a:lnTo>
                <a:lnTo>
                  <a:pt x="6627411" y="10456750"/>
                </a:lnTo>
                <a:lnTo>
                  <a:pt x="0" y="10456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61" t="-16026" r="-2540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1187" r="0" b="-7547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02994" y="6908631"/>
            <a:ext cx="11224821" cy="82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spc="385">
                <a:solidFill>
                  <a:srgbClr val="000000"/>
                </a:solidFill>
                <a:latin typeface="Style Casual"/>
                <a:ea typeface="Style Casual"/>
                <a:cs typeface="Style Casual"/>
                <a:sym typeface="Style Casual"/>
              </a:rPr>
              <a:t>Change Your Environment,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077259" y="7667456"/>
            <a:ext cx="11224821" cy="82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spc="385">
                <a:solidFill>
                  <a:srgbClr val="000000"/>
                </a:solidFill>
                <a:latin typeface="Style Casual"/>
                <a:ea typeface="Style Casual"/>
                <a:cs typeface="Style Casual"/>
                <a:sym typeface="Style Casual"/>
              </a:rPr>
              <a:t>Change Your Life!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84114" y="206424"/>
            <a:ext cx="13234685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Visit our websites; </a:t>
            </a:r>
            <a:r>
              <a:rPr lang="en-US" sz="2500" spc="2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3" tooltip="http://www.enagic-my.com"/>
              </a:rPr>
              <a:t>www.enagic-my.com</a:t>
            </a: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and </a:t>
            </a:r>
            <a:r>
              <a:rPr lang="en-US" sz="2500" spc="2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4" tooltip="http://www.emguarde.com"/>
              </a:rPr>
              <a:t>www.emguarde.com</a:t>
            </a: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l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more information.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02994" y="6908631"/>
            <a:ext cx="11224821" cy="82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spc="385">
                <a:solidFill>
                  <a:srgbClr val="000000"/>
                </a:solidFill>
                <a:latin typeface="Style Casual"/>
                <a:ea typeface="Style Casual"/>
                <a:cs typeface="Style Casual"/>
                <a:sym typeface="Style Casual"/>
              </a:rPr>
              <a:t>Change Your Environment,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77259" y="7667456"/>
            <a:ext cx="11224821" cy="82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spc="385">
                <a:solidFill>
                  <a:srgbClr val="000000"/>
                </a:solidFill>
                <a:latin typeface="Style Casual"/>
                <a:ea typeface="Style Casual"/>
                <a:cs typeface="Style Casual"/>
                <a:sym typeface="Style Casual"/>
              </a:rPr>
              <a:t>Change Your Life!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84114" y="206424"/>
            <a:ext cx="13234685" cy="879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Visit our websites; </a:t>
            </a:r>
            <a:r>
              <a:rPr lang="en-US" sz="2500" spc="2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://www.enagic-my.com"/>
              </a:rPr>
              <a:t>www.enagic-my.com</a:t>
            </a: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and </a:t>
            </a:r>
            <a:r>
              <a:rPr lang="en-US" sz="2500" spc="200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://www.emguarde.com"/>
              </a:rPr>
              <a:t>www.emguarde.com</a:t>
            </a: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l" marL="0" indent="0" lvl="0">
              <a:lnSpc>
                <a:spcPts val="3500"/>
              </a:lnSpc>
              <a:spcBef>
                <a:spcPct val="0"/>
              </a:spcBef>
            </a:pPr>
            <a:r>
              <a:rPr lang="en-US" sz="2500" spc="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for more information.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0949832" y="3134388"/>
            <a:ext cx="3481804" cy="5072827"/>
            <a:chOff x="0" y="0"/>
            <a:chExt cx="4642406" cy="67637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6127817"/>
              <a:ext cx="4642406" cy="635952"/>
            </a:xfrm>
            <a:custGeom>
              <a:avLst/>
              <a:gdLst/>
              <a:ahLst/>
              <a:cxnLst/>
              <a:rect r="r" b="b" t="t" l="l"/>
              <a:pathLst>
                <a:path h="635952" w="4642406">
                  <a:moveTo>
                    <a:pt x="0" y="0"/>
                  </a:moveTo>
                  <a:lnTo>
                    <a:pt x="4642406" y="0"/>
                  </a:lnTo>
                  <a:lnTo>
                    <a:pt x="4642406" y="635952"/>
                  </a:lnTo>
                  <a:lnTo>
                    <a:pt x="0" y="635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-27748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549400" y="0"/>
              <a:ext cx="3366890" cy="6609684"/>
            </a:xfrm>
            <a:custGeom>
              <a:avLst/>
              <a:gdLst/>
              <a:ahLst/>
              <a:cxnLst/>
              <a:rect r="r" b="b" t="t" l="l"/>
              <a:pathLst>
                <a:path h="6609684" w="3366890">
                  <a:moveTo>
                    <a:pt x="0" y="0"/>
                  </a:moveTo>
                  <a:lnTo>
                    <a:pt x="3366890" y="0"/>
                  </a:lnTo>
                  <a:lnTo>
                    <a:pt x="3366890" y="6609684"/>
                  </a:lnTo>
                  <a:lnTo>
                    <a:pt x="0" y="66096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6954" t="-52309" r="-181136" b="-13803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DAGqGxY4i1c</dc:identifier>
  <dcterms:modified xsi:type="dcterms:W3CDTF">2011-08-01T06:04:30Z</dcterms:modified>
  <cp:revision>1</cp:revision>
  <dc:title>emguarde (ppt)</dc:title>
</cp:coreProperties>
</file>