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eg" ContentType="image/jpeg"/>
  <Default Extension="png" ContentType="image/png"/>
  <Default Extension="fntdata" ContentType="application/x-fontdata"/>
  <Default Extension="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7.xml" ContentType="application/vnd.openxmlformats-officedocument.presentationml.slideLayout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2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true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Arimo Bold" panose="020B0704020202020204" charset="1"/>
      <p:regular r:id="rId27"/>
    </p:embeddedFont>
    <p:embeddedFont>
      <p:font typeface="Arimo" panose="020B0604020202020204" charset="1"/>
      <p:regular r:id="rId28"/>
    </p:embeddedFont>
    <p:embeddedFont>
      <p:font typeface="Cinzel Bold" panose="00000800000000000000" charset="1"/>
      <p:regular r:id="rId29"/>
    </p:embeddedFont>
    <p:embeddedFont>
      <p:font typeface="Arapey" panose="02000000000000000000" charset="1"/>
      <p:regular r:id="rId30"/>
    </p:embeddedFont>
    <p:embeddedFont>
      <p:font typeface="Cinzel" panose="00000500000000000000" charset="1"/>
      <p:regular r:id="rId31"/>
    </p:embeddedFont>
    <p:embeddedFont>
      <p:font typeface="Arapey Bold" panose="02000000000000000000" charset="1"/>
      <p:regular r:id="rId32"/>
    </p:embeddedFont>
    <p:embeddedFont>
      <p:font typeface="Arapey Italics" panose="02000000000000000000" charset="1"/>
      <p:regular r:id="rId33"/>
    </p:embeddedFont>
    <p:embeddedFont>
      <p:font typeface="Arapey Bold Italics" panose="02000000000000000000" charset="1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presProps" Target="/ppt/presProps.xml" Id="rId2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font" Target="/ppt/fonts/font27.fntdata" Id="rId27" /><Relationship Type="http://schemas.openxmlformats.org/officeDocument/2006/relationships/font" Target="/ppt/fonts/font28.fntdata" Id="rId28" /><Relationship Type="http://schemas.openxmlformats.org/officeDocument/2006/relationships/font" Target="/ppt/fonts/font29.fntdata" Id="rId29" /><Relationship Type="http://schemas.openxmlformats.org/officeDocument/2006/relationships/viewProps" Target="/ppt/viewProps.xml" Id="rId3" /><Relationship Type="http://schemas.openxmlformats.org/officeDocument/2006/relationships/font" Target="/ppt/fonts/font30.fntdata" Id="rId30" /><Relationship Type="http://schemas.openxmlformats.org/officeDocument/2006/relationships/font" Target="/ppt/fonts/font31.fntdata" Id="rId31" /><Relationship Type="http://schemas.openxmlformats.org/officeDocument/2006/relationships/font" Target="/ppt/fonts/font32.fntdata" Id="rId32" /><Relationship Type="http://schemas.openxmlformats.org/officeDocument/2006/relationships/font" Target="/ppt/fonts/font33.fntdata" Id="rId33" /><Relationship Type="http://schemas.openxmlformats.org/officeDocument/2006/relationships/font" Target="/ppt/fonts/font34.fntdata" Id="rId34" /><Relationship Type="http://schemas.openxmlformats.org/officeDocument/2006/relationships/theme" Target="/ppt/theme/theme1.xml" Id="rId4" /><Relationship Type="http://schemas.openxmlformats.org/officeDocument/2006/relationships/tableStyles" Target="/ppt/tableStyles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7.xml" Id="rId7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.jpeg" Id="rId2" /><Relationship Type="http://schemas.openxmlformats.org/officeDocument/2006/relationships/image" Target="/ppt/media/image2.png" Id="rId3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1.jpeg" Id="rId2" /><Relationship Type="http://schemas.openxmlformats.org/officeDocument/2006/relationships/image" Target="/ppt/media/image22.jpeg" Id="rId3" /><Relationship Type="http://schemas.openxmlformats.org/officeDocument/2006/relationships/image" Target="/ppt/media/image23.jpe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4.jpeg" Id="rId2" /><Relationship Type="http://schemas.openxmlformats.org/officeDocument/2006/relationships/image" Target="/ppt/media/image25.jpeg" Id="rId3" /><Relationship Type="http://schemas.openxmlformats.org/officeDocument/2006/relationships/image" Target="/ppt/media/image26.jpe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7.jpeg" Id="rId2" /><Relationship Type="http://schemas.openxmlformats.org/officeDocument/2006/relationships/image" Target="/ppt/media/image28.jpeg" Id="rId3" /><Relationship Type="http://schemas.openxmlformats.org/officeDocument/2006/relationships/image" Target="/ppt/media/image29.jpe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0.jpeg" Id="rId2" /><Relationship Type="http://schemas.openxmlformats.org/officeDocument/2006/relationships/image" Target="/ppt/media/image31.jpeg" Id="rId3" /><Relationship Type="http://schemas.openxmlformats.org/officeDocument/2006/relationships/image" Target="/ppt/media/image32.jpe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3.jpeg" Id="rId2" /><Relationship Type="http://schemas.openxmlformats.org/officeDocument/2006/relationships/image" Target="/ppt/media/image34.jpeg" Id="rId3" /><Relationship Type="http://schemas.openxmlformats.org/officeDocument/2006/relationships/image" Target="/ppt/media/image35.jpe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6.jpeg" Id="rId2" /><Relationship Type="http://schemas.openxmlformats.org/officeDocument/2006/relationships/image" Target="/ppt/media/image37.jpeg" Id="rId3" /><Relationship Type="http://schemas.openxmlformats.org/officeDocument/2006/relationships/image" Target="/ppt/media/image38.jpe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9.jpeg" Id="rId2" /><Relationship Type="http://schemas.openxmlformats.org/officeDocument/2006/relationships/image" Target="/ppt/media/image40.jpeg" Id="rId3" /><Relationship Type="http://schemas.openxmlformats.org/officeDocument/2006/relationships/image" Target="/ppt/media/image41.jpeg" Id="rId4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2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3.jpeg" Id="rId2" /><Relationship Type="http://schemas.openxmlformats.org/officeDocument/2006/relationships/image" Target="/ppt/media/image44.jpeg" Id="rId3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5.jpeg" Id="rId2" /><Relationship Type="http://schemas.openxmlformats.org/officeDocument/2006/relationships/image" Target="/ppt/media/image46.jpeg" Id="rId3" /><Relationship Type="http://schemas.openxmlformats.org/officeDocument/2006/relationships/image" Target="/ppt/media/image47.jpe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.jpeg" Id="rId2" /><Relationship Type="http://schemas.openxmlformats.org/officeDocument/2006/relationships/image" Target="/ppt/media/image4.jpeg" Id="rId3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8.png" Id="rId2" /><Relationship Type="http://schemas.openxmlformats.org/officeDocument/2006/relationships/image" Target="/ppt/media/image49.jpeg" Id="rId3" /><Relationship Type="http://schemas.openxmlformats.org/officeDocument/2006/relationships/image" Target="/ppt/media/image4.jpeg" Id="rId4" /><Relationship Type="http://schemas.openxmlformats.org/officeDocument/2006/relationships/image" Target="/ppt/media/image50.png" Id="rId5" /><Relationship Type="http://schemas.openxmlformats.org/officeDocument/2006/relationships/image" Target="/ppt/media/image51.jpeg" Id="rId6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52.png" Id="rId2" /><Relationship Type="http://schemas.openxmlformats.org/officeDocument/2006/relationships/hyperlink" Target="http://www.enagic-my.com" TargetMode="External" Id="rId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5.jpe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6.jpe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jpeg" Id="rId2" /><Relationship Type="http://schemas.openxmlformats.org/officeDocument/2006/relationships/image" Target="/ppt/media/image8.jpeg" Id="rId3" /><Relationship Type="http://schemas.openxmlformats.org/officeDocument/2006/relationships/image" Target="/ppt/media/image9.jpe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0.png" Id="rId2" /><Relationship Type="http://schemas.openxmlformats.org/officeDocument/2006/relationships/image" Target="/ppt/media/image11.png" Id="rId3" /><Relationship Type="http://schemas.openxmlformats.org/officeDocument/2006/relationships/image" Target="/ppt/media/image12.pn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3.jpeg" Id="rId2" /><Relationship Type="http://schemas.openxmlformats.org/officeDocument/2006/relationships/image" Target="/ppt/media/image14.jpeg" Id="rId3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5.jpeg" Id="rId2" /><Relationship Type="http://schemas.openxmlformats.org/officeDocument/2006/relationships/image" Target="/ppt/media/image16.jpeg" Id="rId3" /><Relationship Type="http://schemas.openxmlformats.org/officeDocument/2006/relationships/image" Target="/ppt/media/image17.jpe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8.jpeg" Id="rId2" /><Relationship Type="http://schemas.openxmlformats.org/officeDocument/2006/relationships/image" Target="/ppt/media/image19.jpeg" Id="rId3" /><Relationship Type="http://schemas.openxmlformats.org/officeDocument/2006/relationships/image" Target="/ppt/media/image20.jpeg" Id="rId4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48965" y="1028700"/>
            <a:ext cx="6637520" cy="8229600"/>
            <a:chOff x="0" y="0"/>
            <a:chExt cx="8850026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9672" t="0" r="9672" b="0"/>
            <a:stretch>
              <a:fillRect/>
            </a:stretch>
          </p:blipFill>
          <p:spPr>
            <a:xfrm flipH="false" flipV="false">
              <a:off x="0" y="0"/>
              <a:ext cx="8850026" cy="109728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722204" y="326533"/>
            <a:ext cx="7124006" cy="1001413"/>
            <a:chOff x="0" y="0"/>
            <a:chExt cx="9498675" cy="133521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8228550" y="32546"/>
              <a:ext cx="1270125" cy="1270125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62183" lIns="62183" bIns="62183" rIns="62183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8228550" y="0"/>
              <a:ext cx="1270125" cy="1335217"/>
            </a:xfrm>
            <a:custGeom>
              <a:avLst/>
              <a:gdLst/>
              <a:ahLst/>
              <a:cxnLst/>
              <a:rect r="r" b="b" t="t" l="l"/>
              <a:pathLst>
                <a:path h="1335217" w="1270125">
                  <a:moveTo>
                    <a:pt x="0" y="0"/>
                  </a:moveTo>
                  <a:lnTo>
                    <a:pt x="1270125" y="0"/>
                  </a:lnTo>
                  <a:lnTo>
                    <a:pt x="1270125" y="1335217"/>
                  </a:lnTo>
                  <a:lnTo>
                    <a:pt x="0" y="1335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748492" y="349952"/>
              <a:ext cx="4177208" cy="4352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614"/>
                </a:lnSpc>
              </a:pPr>
              <a:r>
                <a:rPr lang="en-US" b="true" sz="1867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Enagic Malaysia Sdn. Bhd.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722599"/>
              <a:ext cx="7925700" cy="3843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353"/>
                </a:lnSpc>
              </a:pPr>
              <a:r>
                <a:rPr lang="en-US" sz="168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201101042983 (971103-W) AJL No. 931978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0" y="4344841"/>
            <a:ext cx="6720176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b="true" sz="5000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KANGEN UKON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72201" y="4344841"/>
            <a:ext cx="8115799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&amp; HONEY SOAP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67824" y="8272145"/>
            <a:ext cx="5691476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8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All natural living soap made to rejuvenate your skin!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028700"/>
            <a:ext cx="5410200" cy="4114800"/>
            <a:chOff x="0" y="0"/>
            <a:chExt cx="1424909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4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7448621" y="6336030"/>
            <a:ext cx="3390758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It effec</a:t>
            </a: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tively removes dirt, excess oil, and impurities without stripping the skin’s natural moisture.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58821" y="2221230"/>
            <a:ext cx="3390758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Arapey"/>
                <a:ea typeface="Arapey"/>
                <a:cs typeface="Arapey"/>
                <a:sym typeface="Arapey"/>
              </a:rPr>
              <a:t>I</a:t>
            </a:r>
            <a:r>
              <a:rPr lang="en-US" sz="2400">
                <a:solidFill>
                  <a:srgbClr val="FFFFFF"/>
                </a:solidFill>
                <a:latin typeface="Arapey"/>
                <a:ea typeface="Arapey"/>
                <a:cs typeface="Arapey"/>
                <a:sym typeface="Arapey"/>
              </a:rPr>
              <a:t>ts natural antimicrobial properties help keep the skin clean and protected.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64510" y="2562706"/>
            <a:ext cx="4338581" cy="717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Coconut oil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47248" y="3222779"/>
            <a:ext cx="4173104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also known as Cocos Nucifera Oil.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159" t="0" r="6159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6159" t="0" r="6159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29987" y="2562706"/>
            <a:ext cx="4007626" cy="1431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Black Strap Powder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58821" y="2205509"/>
            <a:ext cx="3390758" cy="209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Arapey"/>
                <a:ea typeface="Arapey"/>
                <a:cs typeface="Arapey"/>
                <a:sym typeface="Arapey"/>
              </a:rPr>
              <a:t>It also contains excellent moisturizing components, which keep the skin hydrated and protect it from dryness.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448621" y="6126480"/>
            <a:ext cx="3390758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Black Strap Powder is known for its richness in antioxidants and minerals.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028700"/>
            <a:ext cx="5410200" cy="4114800"/>
            <a:chOff x="0" y="0"/>
            <a:chExt cx="1424909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6145" t="0" r="6145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4"/>
            <a:srcRect l="1187" t="0" r="1187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7448621" y="6336030"/>
            <a:ext cx="3390758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Honey contains vitamins, minerals, and amino acids, all essential for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beautiful skin.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9987" y="2562706"/>
            <a:ext cx="4007626" cy="717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Honey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58821" y="2221230"/>
            <a:ext cx="3390758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It is highly absorbent and moisturizes deeply into your skin.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491" t="0" r="8853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2345" t="0" r="0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7448621" y="6126480"/>
            <a:ext cx="3390758" cy="209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Curcuma Longa (Turmeric) Root Oil contains vitamins, minerals and is rich in curcumin, which is great for healthy looking skin.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64510" y="1995968"/>
            <a:ext cx="4338581" cy="1431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Turmeric Root Oil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858821" y="2205509"/>
            <a:ext cx="3390758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Arapey"/>
                <a:ea typeface="Arapey"/>
                <a:cs typeface="Arapey"/>
                <a:sym typeface="Arapey"/>
              </a:rPr>
              <a:t>Helps soothe irritated skin, making it ideal for sensitive or acne-prone skin.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29987" y="3370417"/>
            <a:ext cx="4007626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also known as Curcuma Longa Root Oil.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118" t="0" r="6118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028700"/>
            <a:ext cx="5410200" cy="4114800"/>
            <a:chOff x="0" y="0"/>
            <a:chExt cx="1424909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6118" t="0" r="6118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4"/>
            <a:srcRect l="6118" t="0" r="6118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7250313" y="6126480"/>
            <a:ext cx="3787375" cy="209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It contains a variety of nutrients effective for beautiful skin, such as vitamin C, B1, Carotene, and a range of other beneficial minerals.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9987" y="2027401"/>
            <a:ext cx="4007626" cy="2145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Citrus Depressa Fruit Water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58821" y="2221230"/>
            <a:ext cx="3390758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Assists in gently removing impurities while maintaining the skin’s moisture balance.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0" r="12400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7448621" y="6336030"/>
            <a:ext cx="3390758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It is lightweight, non-comedogenic, and suitable for all skin types.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64510" y="1995968"/>
            <a:ext cx="4338581" cy="1431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Jojoba Seed Oil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29987" y="3370417"/>
            <a:ext cx="4007626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also known as Simmondsia Chinensis Seed Oil.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58821" y="2205509"/>
            <a:ext cx="3390758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Arapey"/>
                <a:ea typeface="Arapey"/>
                <a:cs typeface="Arapey"/>
                <a:sym typeface="Arapey"/>
              </a:rPr>
              <a:t>It helps to moisturize skin without clogging pores and contains vitamin E and antioxidants.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159" t="0" r="6159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028700"/>
            <a:ext cx="5410200" cy="4114800"/>
            <a:chOff x="0" y="0"/>
            <a:chExt cx="1424909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4"/>
            <a:srcRect l="6118" t="0" r="6118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7250313" y="6545580"/>
            <a:ext cx="3787375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It is a popular natural ingredients known for its antimicrobial property.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64510" y="1995968"/>
            <a:ext cx="4338581" cy="1431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Tea Tree</a:t>
            </a:r>
          </a:p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Leaf Oil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58821" y="2430780"/>
            <a:ext cx="3390758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It is great for oily or acne-prone skin but gentle enough for daily use.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29987" y="3370417"/>
            <a:ext cx="4007626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also known as Melaleuca Alternifolia Leaf Oil.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84242" y="3852083"/>
            <a:ext cx="421167" cy="434167"/>
            <a:chOff x="0" y="0"/>
            <a:chExt cx="110925" cy="1143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925" cy="114348"/>
            </a:xfrm>
            <a:custGeom>
              <a:avLst/>
              <a:gdLst/>
              <a:ahLst/>
              <a:cxnLst/>
              <a:rect r="r" b="b" t="t" l="l"/>
              <a:pathLst>
                <a:path h="114348" w="110925">
                  <a:moveTo>
                    <a:pt x="0" y="0"/>
                  </a:moveTo>
                  <a:lnTo>
                    <a:pt x="110925" y="0"/>
                  </a:lnTo>
                  <a:lnTo>
                    <a:pt x="110925" y="114348"/>
                  </a:lnTo>
                  <a:lnTo>
                    <a:pt x="0" y="114348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0925" cy="1524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484242" y="5557058"/>
            <a:ext cx="421167" cy="434167"/>
            <a:chOff x="0" y="0"/>
            <a:chExt cx="110925" cy="1143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925" cy="114348"/>
            </a:xfrm>
            <a:custGeom>
              <a:avLst/>
              <a:gdLst/>
              <a:ahLst/>
              <a:cxnLst/>
              <a:rect r="r" b="b" t="t" l="l"/>
              <a:pathLst>
                <a:path h="114348" w="110925">
                  <a:moveTo>
                    <a:pt x="0" y="0"/>
                  </a:moveTo>
                  <a:lnTo>
                    <a:pt x="110925" y="0"/>
                  </a:lnTo>
                  <a:lnTo>
                    <a:pt x="110925" y="114348"/>
                  </a:lnTo>
                  <a:lnTo>
                    <a:pt x="0" y="114348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0925" cy="1524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1028700"/>
            <a:ext cx="5744189" cy="8229600"/>
            <a:chOff x="0" y="0"/>
            <a:chExt cx="7658918" cy="109728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17943" t="8284" r="0" b="8541"/>
            <a:stretch>
              <a:fillRect/>
            </a:stretch>
          </p:blipFill>
          <p:spPr>
            <a:xfrm flipH="false" flipV="false">
              <a:off x="0" y="0"/>
              <a:ext cx="7658918" cy="1097280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8484242" y="7795433"/>
            <a:ext cx="421167" cy="434167"/>
            <a:chOff x="0" y="0"/>
            <a:chExt cx="110925" cy="11434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0925" cy="114348"/>
            </a:xfrm>
            <a:custGeom>
              <a:avLst/>
              <a:gdLst/>
              <a:ahLst/>
              <a:cxnLst/>
              <a:rect r="r" b="b" t="t" l="l"/>
              <a:pathLst>
                <a:path h="114348" w="110925">
                  <a:moveTo>
                    <a:pt x="0" y="0"/>
                  </a:moveTo>
                  <a:lnTo>
                    <a:pt x="110925" y="0"/>
                  </a:lnTo>
                  <a:lnTo>
                    <a:pt x="110925" y="114348"/>
                  </a:lnTo>
                  <a:lnTo>
                    <a:pt x="0" y="114348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10925" cy="1524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8484242" y="2244599"/>
            <a:ext cx="6531773" cy="1222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2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BENEFITS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60962" y="962025"/>
            <a:ext cx="4898338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8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KANGEN UKON &amp; HONEY SOAP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41527" y="3724275"/>
            <a:ext cx="781777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Helps to revitalize and nourish the skin, promoting a more youthful and healthier looking skin.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41527" y="5429250"/>
            <a:ext cx="7817773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This gentle blend is suitable for full-body cleansing-including hands and face-thanks to its mild, non-irritating formula.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41527" y="7667625"/>
            <a:ext cx="7817773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Formulated with just 9 natural ingredients, this soap offers a pure, high-quality cleanse that’s gentle on the skin yet powerfully effective.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15111" y="1028700"/>
            <a:ext cx="5744189" cy="8229600"/>
            <a:chOff x="0" y="0"/>
            <a:chExt cx="7658918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6733" t="0" r="26733" b="0"/>
            <a:stretch>
              <a:fillRect/>
            </a:stretch>
          </p:blipFill>
          <p:spPr>
            <a:xfrm flipH="false" flipV="false">
              <a:off x="0" y="0"/>
              <a:ext cx="7658918" cy="109728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712846" y="0"/>
            <a:ext cx="3504788" cy="4613312"/>
            <a:chOff x="0" y="0"/>
            <a:chExt cx="4673051" cy="615108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1684" t="0" r="37667" b="0"/>
            <a:stretch>
              <a:fillRect/>
            </a:stretch>
          </p:blipFill>
          <p:spPr>
            <a:xfrm flipH="false" flipV="false">
              <a:off x="0" y="0"/>
              <a:ext cx="4673051" cy="6151083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3088308" y="5633849"/>
            <a:ext cx="7393934" cy="266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49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DIRECTION OF USE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14810" y="1842616"/>
            <a:ext cx="5304535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It can be used for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whole-body cleaning.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After lathering with your hands or a towel, rinse thoroughly with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cool or hot water.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767445"/>
            <a:ext cx="4977662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8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KANGEN UKON &amp; HONEY SOAP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973048"/>
            <a:ext cx="6096000" cy="5313952"/>
            <a:chOff x="0" y="0"/>
            <a:chExt cx="8128000" cy="708526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7588" t="0" r="15933" b="0"/>
            <a:stretch>
              <a:fillRect/>
            </a:stretch>
          </p:blipFill>
          <p:spPr>
            <a:xfrm flipH="false" flipV="false">
              <a:off x="0" y="0"/>
              <a:ext cx="8128000" cy="708526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096000" y="4973048"/>
            <a:ext cx="6096000" cy="5313952"/>
            <a:chOff x="0" y="0"/>
            <a:chExt cx="8128000" cy="708526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1761" t="0" r="11761" b="0"/>
            <a:stretch>
              <a:fillRect/>
            </a:stretch>
          </p:blipFill>
          <p:spPr>
            <a:xfrm flipH="false" flipV="false">
              <a:off x="0" y="0"/>
              <a:ext cx="8128000" cy="7085269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2192000" y="4973048"/>
            <a:ext cx="6096000" cy="5313952"/>
            <a:chOff x="0" y="0"/>
            <a:chExt cx="8128000" cy="708526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11761" t="0" r="11761" b="0"/>
            <a:stretch>
              <a:fillRect/>
            </a:stretch>
          </p:blipFill>
          <p:spPr>
            <a:xfrm flipH="false" flipV="false">
              <a:off x="0" y="0"/>
              <a:ext cx="8128000" cy="7085269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8859490" y="1949050"/>
            <a:ext cx="7393934" cy="134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49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WARNINGS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34576" y="1702226"/>
            <a:ext cx="5765055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Discontinue use if any changes in skin condition occur or if skin redness or irritation develops.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If the product gets into the eyes,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rinse immediately.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543811" y="0"/>
            <a:ext cx="5744189" cy="8229600"/>
            <a:chOff x="0" y="0"/>
            <a:chExt cx="7658918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3306" t="0" r="6894" b="0"/>
            <a:stretch>
              <a:fillRect/>
            </a:stretch>
          </p:blipFill>
          <p:spPr>
            <a:xfrm flipH="false" flipV="false">
              <a:off x="0" y="0"/>
              <a:ext cx="7658918" cy="109728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395082" y="4058402"/>
            <a:ext cx="4011237" cy="6228598"/>
            <a:chOff x="0" y="0"/>
            <a:chExt cx="5348316" cy="830479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5750" t="0" r="9849" b="0"/>
            <a:stretch>
              <a:fillRect/>
            </a:stretch>
          </p:blipFill>
          <p:spPr>
            <a:xfrm flipH="false" flipV="false">
              <a:off x="0" y="0"/>
              <a:ext cx="5348316" cy="8304797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1712495" y="2122577"/>
            <a:ext cx="6531773" cy="1222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2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ABOUT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12495" y="3991727"/>
            <a:ext cx="5670649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 Bold"/>
                <a:ea typeface="Arapey Bold"/>
                <a:cs typeface="Arapey Bold"/>
                <a:sym typeface="Arapey Bold"/>
              </a:rPr>
              <a:t>Kangen Ukon &amp; Honey Soap</a:t>
            </a: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 is natural soap by Enagic, crafted using traditional frame kneading method.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4534526" cy="4886151"/>
            <a:chOff x="0" y="0"/>
            <a:chExt cx="6046034" cy="651486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3847" t="49835" r="20273" b="0"/>
            <a:stretch>
              <a:fillRect/>
            </a:stretch>
          </p:blipFill>
          <p:spPr>
            <a:xfrm flipH="false" flipV="false">
              <a:off x="0" y="0"/>
              <a:ext cx="6046034" cy="6514868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521855" y="6917567"/>
            <a:ext cx="2887491" cy="2340733"/>
            <a:chOff x="0" y="0"/>
            <a:chExt cx="3849988" cy="312097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7574" r="0" b="17574"/>
            <a:stretch>
              <a:fillRect/>
            </a:stretch>
          </p:blipFill>
          <p:spPr>
            <a:xfrm flipH="false" flipV="false">
              <a:off x="0" y="0"/>
              <a:ext cx="3849988" cy="312097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004588" y="3471775"/>
            <a:ext cx="7422184" cy="5461743"/>
            <a:chOff x="0" y="0"/>
            <a:chExt cx="9896245" cy="728232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26413" r="0" b="0"/>
            <a:stretch>
              <a:fillRect/>
            </a:stretch>
          </p:blipFill>
          <p:spPr>
            <a:xfrm flipH="false" flipV="false">
              <a:off x="0" y="0"/>
              <a:ext cx="9896245" cy="7282324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220092" y="3129534"/>
            <a:ext cx="4039208" cy="5228392"/>
            <a:chOff x="0" y="0"/>
            <a:chExt cx="5385611" cy="697118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8422" t="50178" r="37111" b="0"/>
            <a:stretch>
              <a:fillRect/>
            </a:stretch>
          </p:blipFill>
          <p:spPr>
            <a:xfrm flipH="false" flipV="false">
              <a:off x="0" y="0"/>
              <a:ext cx="5385611" cy="697118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2449506" y="7187559"/>
            <a:ext cx="2395520" cy="2340733"/>
            <a:chOff x="0" y="0"/>
            <a:chExt cx="3194026" cy="3120978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1143" r="0" b="1143"/>
            <a:stretch>
              <a:fillRect/>
            </a:stretch>
          </p:blipFill>
          <p:spPr>
            <a:xfrm flipH="false" flipV="false">
              <a:off x="0" y="0"/>
              <a:ext cx="3194026" cy="3120978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7012993" y="1391631"/>
            <a:ext cx="9543620" cy="134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OUR PRODUCT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822196"/>
            <a:ext cx="12508536" cy="7464804"/>
            <a:chOff x="0" y="0"/>
            <a:chExt cx="16678048" cy="99530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604" t="0" r="0" b="0"/>
            <a:stretch>
              <a:fillRect/>
            </a:stretch>
          </p:blipFill>
          <p:spPr>
            <a:xfrm flipH="false" flipV="false">
              <a:off x="0" y="0"/>
              <a:ext cx="16678048" cy="99530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426141" y="4266718"/>
            <a:ext cx="983314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i="true">
                <a:solidFill>
                  <a:srgbClr val="000000"/>
                </a:solidFill>
                <a:latin typeface="Arapey Bold Italics"/>
                <a:ea typeface="Arapey Bold Italics"/>
                <a:cs typeface="Arapey Bold Italics"/>
                <a:sym typeface="Arapey Bold Italics"/>
              </a:rPr>
              <a:t>Experience the power of Kangen Ukon, Honey and Citrus Depressa in all natural living soap made to rejuvenate your skin!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68358" y="1205893"/>
            <a:ext cx="9290942" cy="943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666"/>
              </a:lnSpc>
            </a:pPr>
            <a:r>
              <a:rPr lang="en-US" sz="5475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KANGEN UKON &amp; HONEY SOAP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84114" y="206424"/>
            <a:ext cx="1323468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Visit our website; </a:t>
            </a:r>
            <a:r>
              <a:rPr lang="en-US" sz="2500" spc="2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3" tooltip="http://www.enagic-my.com"/>
              </a:rPr>
              <a:t>www.enagic-my.com</a:t>
            </a: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for more information.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602892" cy="10287000"/>
            <a:chOff x="0" y="0"/>
            <a:chExt cx="8803856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3435" t="0" r="23773" b="0"/>
            <a:stretch>
              <a:fillRect/>
            </a:stretch>
          </p:blipFill>
          <p:spPr>
            <a:xfrm flipH="false" flipV="false">
              <a:off x="0" y="0"/>
              <a:ext cx="8803856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8037595" y="4406942"/>
            <a:ext cx="8865934" cy="1568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81"/>
              </a:lnSpc>
            </a:pPr>
            <a:r>
              <a:rPr lang="en-US" sz="9129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WHAT WE DO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134202" y="6541468"/>
            <a:ext cx="9125098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This artisanal process blends the </a:t>
            </a:r>
            <a:r>
              <a:rPr lang="en-US" sz="3000">
                <a:solidFill>
                  <a:srgbClr val="614626"/>
                </a:solidFill>
                <a:latin typeface="Arapey Bold"/>
                <a:ea typeface="Arapey Bold"/>
                <a:cs typeface="Arapey Bold"/>
                <a:sym typeface="Arapey Bold"/>
              </a:rPr>
              <a:t>powerful benefits of turmeric, Okinawa lime, honey</a:t>
            </a: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 and </a:t>
            </a:r>
            <a:r>
              <a:rPr lang="en-US" sz="3000">
                <a:solidFill>
                  <a:srgbClr val="614626"/>
                </a:solidFill>
                <a:latin typeface="Arapey Bold"/>
                <a:ea typeface="Arapey Bold"/>
                <a:cs typeface="Arapey Bold"/>
                <a:sym typeface="Arapey Bold"/>
              </a:rPr>
              <a:t>other natural ingredients</a:t>
            </a: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 to gently cleanse and deeply nourish the skin.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470562" y="962025"/>
            <a:ext cx="4788738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8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KANGEN UKON &amp; HONEY SOAP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729594"/>
            <a:ext cx="18288000" cy="4557406"/>
            <a:chOff x="0" y="0"/>
            <a:chExt cx="24384000" cy="607654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2218" r="0" b="61167"/>
            <a:stretch>
              <a:fillRect/>
            </a:stretch>
          </p:blipFill>
          <p:spPr>
            <a:xfrm flipH="false" flipV="false">
              <a:off x="0" y="0"/>
              <a:ext cx="24384000" cy="607654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2090302" y="1913220"/>
            <a:ext cx="7692108" cy="266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49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NATURAL</a:t>
            </a:r>
          </a:p>
          <a:p>
            <a:pPr algn="just">
              <a:lnSpc>
                <a:spcPts val="1049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INGREDIENTS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627534" y="2559123"/>
            <a:ext cx="5333402" cy="94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9"/>
              </a:lnSpc>
            </a:pPr>
            <a:r>
              <a:rPr lang="en-US" sz="2692">
                <a:solidFill>
                  <a:srgbClr val="614626"/>
                </a:solidFill>
                <a:latin typeface="Arapey Bold"/>
                <a:ea typeface="Arapey Bold"/>
                <a:cs typeface="Arapey Bold"/>
                <a:sym typeface="Arapey Bold"/>
              </a:rPr>
              <a:t>natural ingredients</a:t>
            </a:r>
            <a:r>
              <a:rPr lang="en-US" sz="2692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 - free from mineral oils, and synthetic activators.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934280" y="2250418"/>
            <a:ext cx="736554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614626"/>
                </a:solidFill>
                <a:latin typeface="Arapey Bold"/>
                <a:ea typeface="Arapey Bold"/>
                <a:cs typeface="Arapey Bold"/>
                <a:sym typeface="Arapey Bold"/>
              </a:rPr>
              <a:t>9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42007" y="1028700"/>
            <a:ext cx="4017293" cy="3994799"/>
            <a:chOff x="0" y="0"/>
            <a:chExt cx="5356391" cy="532639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759" t="0" r="46425" b="0"/>
            <a:stretch>
              <a:fillRect/>
            </a:stretch>
          </p:blipFill>
          <p:spPr>
            <a:xfrm flipH="false" flipV="false">
              <a:off x="0" y="0"/>
              <a:ext cx="5356391" cy="532639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3242007" y="5263501"/>
            <a:ext cx="4017293" cy="3994799"/>
            <a:chOff x="0" y="0"/>
            <a:chExt cx="5356391" cy="532639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0223" r="0" b="10223"/>
            <a:stretch>
              <a:fillRect/>
            </a:stretch>
          </p:blipFill>
          <p:spPr>
            <a:xfrm flipH="false" flipV="false">
              <a:off x="0" y="0"/>
              <a:ext cx="5356391" cy="5326399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8928373" y="5263501"/>
            <a:ext cx="4017293" cy="3994799"/>
            <a:chOff x="0" y="0"/>
            <a:chExt cx="5356391" cy="532639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4453" t="0" r="28504" b="0"/>
            <a:stretch>
              <a:fillRect/>
            </a:stretch>
          </p:blipFill>
          <p:spPr>
            <a:xfrm flipH="false" flipV="false">
              <a:off x="0" y="0"/>
              <a:ext cx="5356391" cy="5326399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712806" y="5425426"/>
            <a:ext cx="6531773" cy="1222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2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SOURCE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35692" y="2464125"/>
            <a:ext cx="7942012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Our turmeric is </a:t>
            </a:r>
            <a:r>
              <a:rPr lang="en-US" sz="3000">
                <a:solidFill>
                  <a:srgbClr val="614626"/>
                </a:solidFill>
                <a:latin typeface="Arapey Bold"/>
                <a:ea typeface="Arapey Bold"/>
                <a:cs typeface="Arapey Bold"/>
                <a:sym typeface="Arapey Bold"/>
              </a:rPr>
              <a:t>specially grown in the rich, nutrient-dense soil of Okinawa, Japan</a:t>
            </a: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, where it's carefully cultivated by dedicated farmers in </a:t>
            </a:r>
            <a:r>
              <a:rPr lang="en-US" sz="3000" i="true">
                <a:solidFill>
                  <a:srgbClr val="614626"/>
                </a:solidFill>
                <a:latin typeface="Arapey Italics"/>
                <a:ea typeface="Arapey Italics"/>
                <a:cs typeface="Arapey Italics"/>
                <a:sym typeface="Arapey Italics"/>
              </a:rPr>
              <a:t>a land abundant with natural minerals.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51909" y="6982135"/>
            <a:ext cx="464250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8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KANGEN UKON &amp; HONEY SOAP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09309" y="1436876"/>
            <a:ext cx="7539346" cy="266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49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OUR </a:t>
            </a:r>
          </a:p>
          <a:p>
            <a:pPr algn="just">
              <a:lnSpc>
                <a:spcPts val="1049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INGREDIENTS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358254" y="1656364"/>
            <a:ext cx="6720196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Kangen Ukon &amp; Honey Soap — beautifully crafted using only </a:t>
            </a:r>
            <a:r>
              <a:rPr lang="en-US" sz="3000">
                <a:solidFill>
                  <a:srgbClr val="614626"/>
                </a:solidFill>
                <a:latin typeface="Arapey Bold"/>
                <a:ea typeface="Arapey Bold"/>
                <a:cs typeface="Arapey Bold"/>
                <a:sym typeface="Arapey Bold"/>
              </a:rPr>
              <a:t>9 wholesome, natural ingredients</a:t>
            </a: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 for skin-loving goodness.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3209309" y="4973048"/>
            <a:ext cx="5026230" cy="4285252"/>
            <a:chOff x="0" y="0"/>
            <a:chExt cx="6701641" cy="571366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0" t="39680" r="0" b="0"/>
            <a:stretch>
              <a:fillRect/>
            </a:stretch>
          </p:blipFill>
          <p:spPr>
            <a:xfrm flipH="false" flipV="false">
              <a:off x="0" y="0"/>
              <a:ext cx="6701641" cy="5713669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8235539" y="4973048"/>
            <a:ext cx="5026230" cy="4285252"/>
            <a:chOff x="0" y="0"/>
            <a:chExt cx="6701641" cy="571366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23789" t="0" r="10087" b="0"/>
            <a:stretch>
              <a:fillRect/>
            </a:stretch>
          </p:blipFill>
          <p:spPr>
            <a:xfrm flipH="false" flipV="false">
              <a:off x="0" y="0"/>
              <a:ext cx="6701641" cy="5713669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261770" y="4973048"/>
            <a:ext cx="5026230" cy="4285252"/>
            <a:chOff x="0" y="0"/>
            <a:chExt cx="6701641" cy="571366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0" t="39680" r="0" b="0"/>
            <a:stretch>
              <a:fillRect/>
            </a:stretch>
          </p:blipFill>
          <p:spPr>
            <a:xfrm flipH="false" flipV="false">
              <a:off x="0" y="0"/>
              <a:ext cx="6701641" cy="5713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55395" y="0"/>
            <a:ext cx="4539320" cy="5707782"/>
            <a:chOff x="0" y="0"/>
            <a:chExt cx="6052426" cy="761037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7616" t="0" r="27616" b="0"/>
            <a:stretch>
              <a:fillRect/>
            </a:stretch>
          </p:blipFill>
          <p:spPr>
            <a:xfrm flipH="false" flipV="false">
              <a:off x="0" y="0"/>
              <a:ext cx="6052426" cy="761037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5009589" y="0"/>
            <a:ext cx="3278411" cy="10287000"/>
            <a:chOff x="0" y="0"/>
            <a:chExt cx="4371214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6105" t="0" r="26105" b="0"/>
            <a:stretch>
              <a:fillRect/>
            </a:stretch>
          </p:blipFill>
          <p:spPr>
            <a:xfrm flipH="false" flipV="false">
              <a:off x="0" y="0"/>
              <a:ext cx="4371214" cy="13716000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3186256" y="7466126"/>
            <a:ext cx="11064581" cy="134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499"/>
              </a:lnSpc>
            </a:pP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OUR</a:t>
            </a: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 ing</a:t>
            </a:r>
            <a:r>
              <a:rPr lang="en-US" sz="9129" spc="-365">
                <a:solidFill>
                  <a:srgbClr val="614626"/>
                </a:solidFill>
                <a:latin typeface="Cinzel"/>
                <a:ea typeface="Cinzel"/>
                <a:cs typeface="Cinzel"/>
                <a:sym typeface="Cinzel"/>
              </a:rPr>
              <a:t>REDIENTS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48889" y="1726332"/>
            <a:ext cx="8294374" cy="398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Tallow, Aqua, Cocos Nucifera (Coconut) Oil, </a:t>
            </a: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Sodium Hydroxide, Black Strap Powder, Honey, Curcuma Longa (Turmeric) Root Oil, Citrus Depressa Fruit Water, Simmondsia Chinensis (Jojoba) Seed Oil, Melaleuca Alternifolia (Tea Tree) Leaf Oil.</a:t>
            </a:r>
          </a:p>
          <a:p>
            <a:pPr algn="l">
              <a:lnSpc>
                <a:spcPts val="4500"/>
              </a:lnSpc>
            </a:pP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Tallow is derived from animal source.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48889" y="776255"/>
            <a:ext cx="6674357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KANGEN UKON &amp; HONEY SOAP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118" t="0" r="6118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6118" t="0" r="6118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0" t="24616" r="0" b="24616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29987" y="2562706"/>
            <a:ext cx="4007626" cy="717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Tallow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48621" y="6126480"/>
            <a:ext cx="3390758" cy="209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Tallow is rich in fatty </a:t>
            </a: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acids similar to those found in human skin, helping to nourish and deeply hydrate without clogging pores.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858821" y="2205509"/>
            <a:ext cx="3390758" cy="209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Arapey"/>
                <a:ea typeface="Arapey"/>
                <a:cs typeface="Arapey"/>
                <a:sym typeface="Arapey"/>
              </a:rPr>
              <a:t>T</a:t>
            </a:r>
            <a:r>
              <a:rPr lang="en-US" sz="2400">
                <a:solidFill>
                  <a:srgbClr val="FFFFFF"/>
                </a:solidFill>
                <a:latin typeface="Arapey"/>
                <a:ea typeface="Arapey"/>
                <a:cs typeface="Arapey"/>
                <a:sym typeface="Arapey"/>
              </a:rPr>
              <a:t>allow has been used in soap-making for centuries as a sustainable, natural alternative to synthetic ingredients.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29987" y="3222779"/>
            <a:ext cx="4007626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is d</a:t>
            </a: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eri</a:t>
            </a: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v</a:t>
            </a: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ed</a:t>
            </a: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 from animal source.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143500"/>
            <a:ext cx="5410200" cy="4114800"/>
            <a:chOff x="0" y="0"/>
            <a:chExt cx="7213600" cy="54864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172" t="0" r="6172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028700"/>
            <a:ext cx="5410200" cy="4114800"/>
            <a:chOff x="0" y="0"/>
            <a:chExt cx="1424909" cy="10837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438900" y="1028700"/>
            <a:ext cx="5410200" cy="4114800"/>
            <a:chOff x="0" y="0"/>
            <a:chExt cx="7213600" cy="54864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6159" t="0" r="6159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6438900" y="5143500"/>
            <a:ext cx="5410200" cy="4114800"/>
            <a:chOff x="0" y="0"/>
            <a:chExt cx="1424909" cy="10837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0B7A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849100" y="5143500"/>
            <a:ext cx="5410200" cy="4114800"/>
            <a:chOff x="0" y="0"/>
            <a:chExt cx="7213600" cy="548640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4"/>
            <a:srcRect l="6118" t="0" r="6118" b="0"/>
            <a:stretch>
              <a:fillRect/>
            </a:stretch>
          </p:blipFill>
          <p:spPr>
            <a:xfrm flipH="false" flipV="false">
              <a:off x="0" y="0"/>
              <a:ext cx="7213600" cy="548640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1849100" y="1028700"/>
            <a:ext cx="5410200" cy="4114800"/>
            <a:chOff x="0" y="0"/>
            <a:chExt cx="1424909" cy="108373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24909" cy="1083733"/>
            </a:xfrm>
            <a:custGeom>
              <a:avLst/>
              <a:gdLst/>
              <a:ahLst/>
              <a:cxnLst/>
              <a:rect r="r" b="b" t="t" l="l"/>
              <a:pathLst>
                <a:path h="1083733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4EDE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424909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7448621" y="6336030"/>
            <a:ext cx="3390758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W</a:t>
            </a: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ater helps activate the soap when used, producing a rich, creamy lather that aids in cleansing.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58821" y="2221230"/>
            <a:ext cx="3390758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I</a:t>
            </a: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t ensures that all ingredients, including honey or oils, are evenly distributed.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29987" y="2562706"/>
            <a:ext cx="4007626" cy="717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b="true" sz="4948" spc="-197">
                <a:solidFill>
                  <a:srgbClr val="614626"/>
                </a:solidFill>
                <a:latin typeface="Cinzel Bold"/>
                <a:ea typeface="Cinzel Bold"/>
                <a:cs typeface="Cinzel Bold"/>
                <a:sym typeface="Cinzel Bold"/>
              </a:rPr>
              <a:t>Water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29987" y="3222779"/>
            <a:ext cx="4007626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14626"/>
                </a:solidFill>
                <a:latin typeface="Arapey"/>
                <a:ea typeface="Arapey"/>
                <a:cs typeface="Arapey"/>
                <a:sym typeface="Arapey"/>
              </a:rPr>
              <a:t>also known as aqua.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DAGlcGpxU9M</dc:identifier>
  <dcterms:modified xsi:type="dcterms:W3CDTF">2011-08-01T06:04:30Z</dcterms:modified>
  <cp:revision>1</cp:revision>
  <dc:title>Kangen Ukon &amp; Honey Soap (PPT)</dc:title>
</cp:coreProperties>
</file>