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Arimo Bold" panose="020B0604020202020204" charset="0"/>
      <p:regular r:id="rId10"/>
    </p:embeddedFont>
    <p:embeddedFont>
      <p:font typeface="Monotype Corsiva" panose="03010101010201010101" pitchFamily="66" charset="0"/>
      <p:regular r:id="rId11"/>
      <p:italic r:id="rId12"/>
    </p:embeddedFont>
    <p:embeddedFont>
      <p:font typeface="Monotype Corsiva Bold" panose="020B0604020202020204" charset="0"/>
      <p:regular r:id="rId13"/>
    </p:embeddedFont>
    <p:embeddedFont>
      <p:font typeface="Style Casual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agic-m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05" y="-67134"/>
            <a:ext cx="9714852" cy="10378187"/>
            <a:chOff x="0" y="0"/>
            <a:chExt cx="12953136" cy="13837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939" b="9939"/>
            <a:stretch>
              <a:fillRect/>
            </a:stretch>
          </p:blipFill>
          <p:spPr>
            <a:xfrm>
              <a:off x="0" y="0"/>
              <a:ext cx="12953136" cy="1383758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2197183">
            <a:off x="1812556" y="537492"/>
            <a:ext cx="6028803" cy="9450589"/>
            <a:chOff x="0" y="0"/>
            <a:chExt cx="1158239" cy="18156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58239" cy="1815624"/>
            </a:xfrm>
            <a:custGeom>
              <a:avLst/>
              <a:gdLst/>
              <a:ahLst/>
              <a:cxnLst/>
              <a:rect l="l" t="t" r="r" b="b"/>
              <a:pathLst>
                <a:path w="1158239" h="1815624">
                  <a:moveTo>
                    <a:pt x="579119" y="0"/>
                  </a:moveTo>
                  <a:cubicBezTo>
                    <a:pt x="259281" y="0"/>
                    <a:pt x="0" y="406441"/>
                    <a:pt x="0" y="907812"/>
                  </a:cubicBezTo>
                  <a:cubicBezTo>
                    <a:pt x="0" y="1409182"/>
                    <a:pt x="259281" y="1815624"/>
                    <a:pt x="579119" y="1815624"/>
                  </a:cubicBezTo>
                  <a:cubicBezTo>
                    <a:pt x="898958" y="1815624"/>
                    <a:pt x="1158239" y="1409182"/>
                    <a:pt x="1158239" y="907812"/>
                  </a:cubicBezTo>
                  <a:cubicBezTo>
                    <a:pt x="1158239" y="406441"/>
                    <a:pt x="898958" y="0"/>
                    <a:pt x="579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7E3"/>
              </a:solidFill>
              <a:prstDash val="solid"/>
              <a:miter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585" y="160690"/>
              <a:ext cx="941069" cy="1484719"/>
            </a:xfrm>
            <a:prstGeom prst="rect">
              <a:avLst/>
            </a:prstGeom>
          </p:spPr>
          <p:txBody>
            <a:bodyPr lIns="28575" tIns="28575" rIns="28575" bIns="28575" rtlCol="0" anchor="ctr"/>
            <a:lstStyle/>
            <a:p>
              <a:pPr algn="ctr">
                <a:lnSpc>
                  <a:spcPts val="1496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022340" y="4007915"/>
            <a:ext cx="6079454" cy="203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7"/>
              </a:lnSpc>
            </a:pPr>
            <a:r>
              <a:rPr lang="en-US" sz="11833">
                <a:solidFill>
                  <a:srgbClr val="081276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Kangen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62067" y="2564999"/>
            <a:ext cx="6225933" cy="459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37"/>
              </a:lnSpc>
            </a:pPr>
            <a:r>
              <a:rPr lang="en-US" sz="26812" b="1" dirty="0">
                <a:solidFill>
                  <a:srgbClr val="081276"/>
                </a:solidFill>
                <a:latin typeface="Monotype Corsiva Bold"/>
                <a:ea typeface="Monotype Corsiva Bold"/>
                <a:cs typeface="Monotype Corsiva Bold"/>
                <a:sym typeface="Monotype Corsiva Bold"/>
              </a:rPr>
              <a:t> Air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722204" y="326533"/>
            <a:ext cx="7124006" cy="1001413"/>
            <a:chOff x="0" y="0"/>
            <a:chExt cx="9498675" cy="1335217"/>
          </a:xfrm>
        </p:grpSpPr>
        <p:grpSp>
          <p:nvGrpSpPr>
            <p:cNvPr id="10" name="Group 10"/>
            <p:cNvGrpSpPr/>
            <p:nvPr/>
          </p:nvGrpSpPr>
          <p:grpSpPr>
            <a:xfrm>
              <a:off x="8228550" y="32546"/>
              <a:ext cx="1270125" cy="1270125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62183" tIns="62183" rIns="62183" bIns="62183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8228550" y="0"/>
              <a:ext cx="1270125" cy="1335217"/>
            </a:xfrm>
            <a:custGeom>
              <a:avLst/>
              <a:gdLst/>
              <a:ahLst/>
              <a:cxnLst/>
              <a:rect l="l" t="t" r="r" b="b"/>
              <a:pathLst>
                <a:path w="1270125" h="1335217">
                  <a:moveTo>
                    <a:pt x="0" y="0"/>
                  </a:moveTo>
                  <a:lnTo>
                    <a:pt x="1270125" y="0"/>
                  </a:lnTo>
                  <a:lnTo>
                    <a:pt x="1270125" y="1335217"/>
                  </a:lnTo>
                  <a:lnTo>
                    <a:pt x="0" y="1335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748492" y="349952"/>
              <a:ext cx="4177208" cy="435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14"/>
                </a:lnSpc>
              </a:pPr>
              <a:r>
                <a:rPr lang="en-US" sz="1867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Enagic Malaysia Sdn. Bhd.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22599"/>
              <a:ext cx="7925700" cy="38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53"/>
                </a:lnSpc>
              </a:pPr>
              <a:r>
                <a:rPr lang="en-US" sz="168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201101042983 (971103-W) AJL No. 931978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55197" y="6794364"/>
            <a:ext cx="11224821" cy="66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999" spc="307">
                <a:solidFill>
                  <a:srgbClr val="002C66"/>
                </a:solidFill>
                <a:latin typeface="Style Casual"/>
                <a:ea typeface="Style Casual"/>
                <a:cs typeface="Style Casual"/>
                <a:sym typeface="Style Casual"/>
              </a:rPr>
              <a:t>Experience the Sensation of Fresh 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75597" y="609035"/>
            <a:ext cx="6163501" cy="9068930"/>
            <a:chOff x="0" y="0"/>
            <a:chExt cx="4550410" cy="6695440"/>
          </a:xfrm>
        </p:grpSpPr>
        <p:sp>
          <p:nvSpPr>
            <p:cNvPr id="3" name="Freeform 3"/>
            <p:cNvSpPr/>
            <p:nvPr/>
          </p:nvSpPr>
          <p:spPr>
            <a:xfrm>
              <a:off x="-321310" y="-312420"/>
              <a:ext cx="5191760" cy="7321550"/>
            </a:xfrm>
            <a:custGeom>
              <a:avLst/>
              <a:gdLst/>
              <a:ahLst/>
              <a:cxnLst/>
              <a:rect l="l" t="t" r="r" b="b"/>
              <a:pathLst>
                <a:path w="5191760" h="7321550">
                  <a:moveTo>
                    <a:pt x="1412240" y="6932930"/>
                  </a:moveTo>
                  <a:cubicBezTo>
                    <a:pt x="339090" y="6545580"/>
                    <a:pt x="0" y="4765040"/>
                    <a:pt x="652780" y="2957830"/>
                  </a:cubicBezTo>
                  <a:cubicBezTo>
                    <a:pt x="1305560" y="1150620"/>
                    <a:pt x="2706370" y="0"/>
                    <a:pt x="3779520" y="387350"/>
                  </a:cubicBezTo>
                  <a:cubicBezTo>
                    <a:pt x="4852670" y="774700"/>
                    <a:pt x="5191760" y="2555240"/>
                    <a:pt x="4538980" y="4362450"/>
                  </a:cubicBezTo>
                  <a:cubicBezTo>
                    <a:pt x="3886200" y="6169660"/>
                    <a:pt x="2485390" y="7321550"/>
                    <a:pt x="1412240" y="6932930"/>
                  </a:cubicBezTo>
                  <a:close/>
                </a:path>
              </a:pathLst>
            </a:custGeom>
            <a:blipFill>
              <a:blip r:embed="rId2"/>
              <a:stretch>
                <a:fillRect l="-5183" r="-5183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87634" y="3238500"/>
            <a:ext cx="8587964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4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Kangen Air</a:t>
            </a: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is a new type of air purifier that combines photocatalyst technology with UV LED.</a:t>
            </a:r>
          </a:p>
          <a:p>
            <a:pPr algn="l">
              <a:lnSpc>
                <a:spcPts val="4200"/>
              </a:lnSpc>
            </a:pPr>
            <a:endParaRPr lang="en-US" sz="3000" spc="24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4200"/>
              </a:lnSpc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Through photocatalytic oxidation with</a:t>
            </a:r>
          </a:p>
          <a:p>
            <a:pPr algn="l">
              <a:lnSpc>
                <a:spcPts val="4200"/>
              </a:lnSpc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TiO2 and UV LED, harmful substances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and odours are decomposed into clean air.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5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240410" cy="10287000"/>
            <a:chOff x="0" y="0"/>
            <a:chExt cx="1232054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6505"/>
            <a:stretch>
              <a:fillRect/>
            </a:stretch>
          </p:blipFill>
          <p:spPr>
            <a:xfrm>
              <a:off x="0" y="0"/>
              <a:ext cx="12320547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52057" y="3238500"/>
            <a:ext cx="8178818" cy="37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4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Features: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Low Running Cost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Quiet Operation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Lightweight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Deodorization and Sterilization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Maintenance-Free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Versatile Use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5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3346" y="0"/>
            <a:ext cx="8234654" cy="10287000"/>
            <a:chOff x="0" y="0"/>
            <a:chExt cx="2785305" cy="3479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5305" cy="3479494"/>
            </a:xfrm>
            <a:custGeom>
              <a:avLst/>
              <a:gdLst/>
              <a:ahLst/>
              <a:cxnLst/>
              <a:rect l="l" t="t" r="r" b="b"/>
              <a:pathLst>
                <a:path w="2785305" h="3479494">
                  <a:moveTo>
                    <a:pt x="0" y="0"/>
                  </a:moveTo>
                  <a:lnTo>
                    <a:pt x="2785305" y="0"/>
                  </a:lnTo>
                  <a:lnTo>
                    <a:pt x="2785305" y="3479494"/>
                  </a:lnTo>
                  <a:lnTo>
                    <a:pt x="0" y="3479494"/>
                  </a:lnTo>
                  <a:close/>
                </a:path>
              </a:pathLst>
            </a:custGeom>
            <a:solidFill>
              <a:srgbClr val="FFFEFC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785305" cy="3489019"/>
            </a:xfrm>
            <a:prstGeom prst="rect">
              <a:avLst/>
            </a:prstGeom>
          </p:spPr>
          <p:txBody>
            <a:bodyPr lIns="28575" tIns="28575" rIns="28575" bIns="28575" rtlCol="0" anchor="ctr"/>
            <a:lstStyle/>
            <a:p>
              <a:pPr algn="ctr">
                <a:lnSpc>
                  <a:spcPts val="14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92609" y="851753"/>
            <a:ext cx="6676902" cy="8449992"/>
            <a:chOff x="0" y="0"/>
            <a:chExt cx="6021070" cy="762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22340" cy="7620000"/>
            </a:xfrm>
            <a:custGeom>
              <a:avLst/>
              <a:gdLst/>
              <a:ahLst/>
              <a:cxnLst/>
              <a:rect l="l" t="t" r="r" b="b"/>
              <a:pathLst>
                <a:path w="6022340" h="7620000">
                  <a:moveTo>
                    <a:pt x="3011170" y="0"/>
                  </a:moveTo>
                  <a:cubicBezTo>
                    <a:pt x="1348147" y="0"/>
                    <a:pt x="0" y="1705795"/>
                    <a:pt x="0" y="3810000"/>
                  </a:cubicBezTo>
                  <a:cubicBezTo>
                    <a:pt x="0" y="5914205"/>
                    <a:pt x="1348147" y="7620000"/>
                    <a:pt x="3011170" y="7620000"/>
                  </a:cubicBezTo>
                  <a:cubicBezTo>
                    <a:pt x="4674193" y="7620000"/>
                    <a:pt x="6022340" y="5914205"/>
                    <a:pt x="6022340" y="3810000"/>
                  </a:cubicBezTo>
                  <a:cubicBezTo>
                    <a:pt x="6022340" y="1705795"/>
                    <a:pt x="4674193" y="0"/>
                    <a:pt x="3011170" y="0"/>
                  </a:cubicBezTo>
                  <a:close/>
                </a:path>
              </a:pathLst>
            </a:custGeom>
            <a:blipFill>
              <a:blip r:embed="rId2"/>
              <a:stretch>
                <a:fillRect l="-45510" t="-107551" r="-71329" b="-20949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12807" y="1371600"/>
            <a:ext cx="8178818" cy="74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Kangen Air decomposes various odours in daily spaces, making it effective in many situations.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Pet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Toilet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Human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Kitchen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Tabacco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Mold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Diapers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Garbage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Shoe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Car Odours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etc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224" y="-20445"/>
            <a:ext cx="10761745" cy="10307445"/>
            <a:chOff x="0" y="0"/>
            <a:chExt cx="14348993" cy="137432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4083" b="14083"/>
            <a:stretch>
              <a:fillRect/>
            </a:stretch>
          </p:blipFill>
          <p:spPr>
            <a:xfrm>
              <a:off x="0" y="0"/>
              <a:ext cx="14348993" cy="1374326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2473033">
            <a:off x="2091936" y="-379618"/>
            <a:ext cx="6539424" cy="10960455"/>
            <a:chOff x="0" y="0"/>
            <a:chExt cx="1083270" cy="18156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83270" cy="1815624"/>
            </a:xfrm>
            <a:custGeom>
              <a:avLst/>
              <a:gdLst/>
              <a:ahLst/>
              <a:cxnLst/>
              <a:rect l="l" t="t" r="r" b="b"/>
              <a:pathLst>
                <a:path w="1083270" h="1815624">
                  <a:moveTo>
                    <a:pt x="541635" y="0"/>
                  </a:moveTo>
                  <a:cubicBezTo>
                    <a:pt x="242498" y="0"/>
                    <a:pt x="0" y="406441"/>
                    <a:pt x="0" y="907812"/>
                  </a:cubicBezTo>
                  <a:cubicBezTo>
                    <a:pt x="0" y="1409182"/>
                    <a:pt x="242498" y="1815624"/>
                    <a:pt x="541635" y="1815624"/>
                  </a:cubicBezTo>
                  <a:cubicBezTo>
                    <a:pt x="840772" y="1815624"/>
                    <a:pt x="1083270" y="1409182"/>
                    <a:pt x="1083270" y="907812"/>
                  </a:cubicBezTo>
                  <a:cubicBezTo>
                    <a:pt x="1083270" y="406441"/>
                    <a:pt x="840772" y="0"/>
                    <a:pt x="5416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7E3"/>
              </a:solidFill>
              <a:prstDash val="solid"/>
              <a:miter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557" y="160690"/>
              <a:ext cx="880157" cy="1484719"/>
            </a:xfrm>
            <a:prstGeom prst="rect">
              <a:avLst/>
            </a:prstGeom>
          </p:spPr>
          <p:txBody>
            <a:bodyPr lIns="28575" tIns="28575" rIns="28575" bIns="28575" rtlCol="0" anchor="ctr"/>
            <a:lstStyle/>
            <a:p>
              <a:pPr algn="ctr">
                <a:lnSpc>
                  <a:spcPts val="1496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432189" y="3462309"/>
            <a:ext cx="6366889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Each set comes with four units of Kangen Air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Black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Blue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Pink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White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4822" y="0"/>
            <a:ext cx="8234654" cy="10287000"/>
            <a:chOff x="0" y="0"/>
            <a:chExt cx="2785305" cy="3479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5305" cy="3479494"/>
            </a:xfrm>
            <a:custGeom>
              <a:avLst/>
              <a:gdLst/>
              <a:ahLst/>
              <a:cxnLst/>
              <a:rect l="l" t="t" r="r" b="b"/>
              <a:pathLst>
                <a:path w="2785305" h="3479494">
                  <a:moveTo>
                    <a:pt x="0" y="0"/>
                  </a:moveTo>
                  <a:lnTo>
                    <a:pt x="2785305" y="0"/>
                  </a:lnTo>
                  <a:lnTo>
                    <a:pt x="2785305" y="3479494"/>
                  </a:lnTo>
                  <a:lnTo>
                    <a:pt x="0" y="3479494"/>
                  </a:lnTo>
                  <a:close/>
                </a:path>
              </a:pathLst>
            </a:custGeom>
            <a:solidFill>
              <a:srgbClr val="FFFEFC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785305" cy="3489019"/>
            </a:xfrm>
            <a:prstGeom prst="rect">
              <a:avLst/>
            </a:prstGeom>
          </p:spPr>
          <p:txBody>
            <a:bodyPr lIns="28575" tIns="28575" rIns="28575" bIns="28575" rtlCol="0" anchor="ctr"/>
            <a:lstStyle/>
            <a:p>
              <a:pPr algn="ctr">
                <a:lnSpc>
                  <a:spcPts val="14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91515" y="22446"/>
            <a:ext cx="10761745" cy="10307445"/>
            <a:chOff x="0" y="0"/>
            <a:chExt cx="14348993" cy="1374326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8012" t="38745" r="6715"/>
            <a:stretch>
              <a:fillRect/>
            </a:stretch>
          </p:blipFill>
          <p:spPr>
            <a:xfrm>
              <a:off x="0" y="0"/>
              <a:ext cx="14348993" cy="13743261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 rot="-2473033">
            <a:off x="9602676" y="-336727"/>
            <a:ext cx="6539424" cy="10960455"/>
            <a:chOff x="0" y="0"/>
            <a:chExt cx="1083270" cy="18156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3270" cy="1815624"/>
            </a:xfrm>
            <a:custGeom>
              <a:avLst/>
              <a:gdLst/>
              <a:ahLst/>
              <a:cxnLst/>
              <a:rect l="l" t="t" r="r" b="b"/>
              <a:pathLst>
                <a:path w="1083270" h="1815624">
                  <a:moveTo>
                    <a:pt x="541635" y="0"/>
                  </a:moveTo>
                  <a:cubicBezTo>
                    <a:pt x="242498" y="0"/>
                    <a:pt x="0" y="406441"/>
                    <a:pt x="0" y="907812"/>
                  </a:cubicBezTo>
                  <a:cubicBezTo>
                    <a:pt x="0" y="1409182"/>
                    <a:pt x="242498" y="1815624"/>
                    <a:pt x="541635" y="1815624"/>
                  </a:cubicBezTo>
                  <a:cubicBezTo>
                    <a:pt x="840772" y="1815624"/>
                    <a:pt x="1083270" y="1409182"/>
                    <a:pt x="1083270" y="907812"/>
                  </a:cubicBezTo>
                  <a:cubicBezTo>
                    <a:pt x="1083270" y="406441"/>
                    <a:pt x="840772" y="0"/>
                    <a:pt x="5416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7E3"/>
              </a:solidFill>
              <a:prstDash val="solid"/>
              <a:miter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557" y="160690"/>
              <a:ext cx="880157" cy="1484719"/>
            </a:xfrm>
            <a:prstGeom prst="rect">
              <a:avLst/>
            </a:prstGeom>
          </p:spPr>
          <p:txBody>
            <a:bodyPr lIns="28575" tIns="28575" rIns="28575" bIns="28575" rtlCol="0" anchor="ctr"/>
            <a:lstStyle/>
            <a:p>
              <a:pPr algn="ctr">
                <a:lnSpc>
                  <a:spcPts val="149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8191500"/>
            <a:ext cx="636688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Kangen Air is specifically </a:t>
            </a:r>
            <a:r>
              <a:rPr lang="en-US" sz="3000" b="1" spc="24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designed </a:t>
            </a: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and </a:t>
            </a:r>
            <a:r>
              <a:rPr lang="en-US" sz="3000" b="1" spc="24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made in Japan</a:t>
            </a: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7634" y="3238500"/>
            <a:ext cx="858796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4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Kangen Air</a:t>
            </a: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is a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spc="24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LIMITED EDITION PRODUCT.</a:t>
            </a:r>
          </a:p>
        </p:txBody>
      </p:sp>
      <p:sp>
        <p:nvSpPr>
          <p:cNvPr id="3" name="Freeform 3"/>
          <p:cNvSpPr/>
          <p:nvPr/>
        </p:nvSpPr>
        <p:spPr>
          <a:xfrm rot="-1482745">
            <a:off x="9925749" y="1194694"/>
            <a:ext cx="6412019" cy="7059413"/>
          </a:xfrm>
          <a:custGeom>
            <a:avLst/>
            <a:gdLst/>
            <a:ahLst/>
            <a:cxnLst/>
            <a:rect l="l" t="t" r="r" b="b"/>
            <a:pathLst>
              <a:path w="6412019" h="7059413">
                <a:moveTo>
                  <a:pt x="0" y="0"/>
                </a:moveTo>
                <a:lnTo>
                  <a:pt x="6412020" y="0"/>
                </a:lnTo>
                <a:lnTo>
                  <a:pt x="6412020" y="7059412"/>
                </a:lnTo>
                <a:lnTo>
                  <a:pt x="0" y="705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05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4" name="Freeform 4"/>
          <p:cNvSpPr/>
          <p:nvPr/>
        </p:nvSpPr>
        <p:spPr>
          <a:xfrm rot="-1180942">
            <a:off x="232158" y="7393727"/>
            <a:ext cx="1593085" cy="2089292"/>
          </a:xfrm>
          <a:custGeom>
            <a:avLst/>
            <a:gdLst/>
            <a:ahLst/>
            <a:cxnLst/>
            <a:rect l="l" t="t" r="r" b="b"/>
            <a:pathLst>
              <a:path w="1593085" h="2089292">
                <a:moveTo>
                  <a:pt x="0" y="0"/>
                </a:moveTo>
                <a:lnTo>
                  <a:pt x="1593084" y="0"/>
                </a:lnTo>
                <a:lnTo>
                  <a:pt x="1593084" y="2089292"/>
                </a:lnTo>
                <a:lnTo>
                  <a:pt x="0" y="2089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5" name="Freeform 5"/>
          <p:cNvSpPr/>
          <p:nvPr/>
        </p:nvSpPr>
        <p:spPr>
          <a:xfrm rot="615570">
            <a:off x="6318246" y="8449808"/>
            <a:ext cx="1891695" cy="2480912"/>
          </a:xfrm>
          <a:custGeom>
            <a:avLst/>
            <a:gdLst/>
            <a:ahLst/>
            <a:cxnLst/>
            <a:rect l="l" t="t" r="r" b="b"/>
            <a:pathLst>
              <a:path w="1891695" h="2480912">
                <a:moveTo>
                  <a:pt x="0" y="0"/>
                </a:moveTo>
                <a:lnTo>
                  <a:pt x="1891696" y="0"/>
                </a:lnTo>
                <a:lnTo>
                  <a:pt x="1891696" y="2480912"/>
                </a:lnTo>
                <a:lnTo>
                  <a:pt x="0" y="2480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6" name="Freeform 6"/>
          <p:cNvSpPr/>
          <p:nvPr/>
        </p:nvSpPr>
        <p:spPr>
          <a:xfrm rot="-1180942">
            <a:off x="16637111" y="269311"/>
            <a:ext cx="2070173" cy="2714981"/>
          </a:xfrm>
          <a:custGeom>
            <a:avLst/>
            <a:gdLst/>
            <a:ahLst/>
            <a:cxnLst/>
            <a:rect l="l" t="t" r="r" b="b"/>
            <a:pathLst>
              <a:path w="2070173" h="2714981">
                <a:moveTo>
                  <a:pt x="0" y="0"/>
                </a:moveTo>
                <a:lnTo>
                  <a:pt x="2070173" y="0"/>
                </a:lnTo>
                <a:lnTo>
                  <a:pt x="2070173" y="2714981"/>
                </a:lnTo>
                <a:lnTo>
                  <a:pt x="0" y="271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7" name="Freeform 7"/>
          <p:cNvSpPr/>
          <p:nvPr/>
        </p:nvSpPr>
        <p:spPr>
          <a:xfrm rot="3006495">
            <a:off x="15783963" y="7429178"/>
            <a:ext cx="1891695" cy="2480912"/>
          </a:xfrm>
          <a:custGeom>
            <a:avLst/>
            <a:gdLst/>
            <a:ahLst/>
            <a:cxnLst/>
            <a:rect l="l" t="t" r="r" b="b"/>
            <a:pathLst>
              <a:path w="1891695" h="2480912">
                <a:moveTo>
                  <a:pt x="0" y="0"/>
                </a:moveTo>
                <a:lnTo>
                  <a:pt x="1891695" y="0"/>
                </a:lnTo>
                <a:lnTo>
                  <a:pt x="1891695" y="2480912"/>
                </a:lnTo>
                <a:lnTo>
                  <a:pt x="0" y="2480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8" name="Freeform 8"/>
          <p:cNvSpPr/>
          <p:nvPr/>
        </p:nvSpPr>
        <p:spPr>
          <a:xfrm rot="3006495">
            <a:off x="1641211" y="-1134917"/>
            <a:ext cx="1891695" cy="2480912"/>
          </a:xfrm>
          <a:custGeom>
            <a:avLst/>
            <a:gdLst/>
            <a:ahLst/>
            <a:cxnLst/>
            <a:rect l="l" t="t" r="r" b="b"/>
            <a:pathLst>
              <a:path w="1891695" h="2480912">
                <a:moveTo>
                  <a:pt x="0" y="0"/>
                </a:moveTo>
                <a:lnTo>
                  <a:pt x="1891695" y="0"/>
                </a:lnTo>
                <a:lnTo>
                  <a:pt x="1891695" y="2480912"/>
                </a:lnTo>
                <a:lnTo>
                  <a:pt x="0" y="2480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9" name="TextBox 9"/>
          <p:cNvSpPr txBox="1"/>
          <p:nvPr/>
        </p:nvSpPr>
        <p:spPr>
          <a:xfrm>
            <a:off x="1387634" y="5305425"/>
            <a:ext cx="11224821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5000" spc="385">
                <a:solidFill>
                  <a:srgbClr val="000000"/>
                </a:solidFill>
                <a:latin typeface="Style Casual"/>
                <a:ea typeface="Style Casual"/>
                <a:cs typeface="Style Casual"/>
                <a:sym typeface="Style Casual"/>
              </a:rPr>
              <a:t>Pure Air, Pure Bliss!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26657" y="7545602"/>
            <a:ext cx="13234685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spc="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Visit our website; </a:t>
            </a:r>
            <a:r>
              <a:rPr lang="en-US" sz="2500" u="sng" spc="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4" tooltip="http://www.enagic-my.com"/>
              </a:rPr>
              <a:t>www.enagic-my.com</a:t>
            </a:r>
            <a:r>
              <a:rPr lang="en-US" sz="2500" spc="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for more information.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Monotype Corsiva Bold</vt:lpstr>
      <vt:lpstr>Arimo Bold</vt:lpstr>
      <vt:lpstr>Style Casual</vt:lpstr>
      <vt:lpstr>Arimo</vt:lpstr>
      <vt:lpstr>Arial</vt:lpstr>
      <vt:lpstr>Calibri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Kangen Air (PPT)</dc:title>
  <cp:lastModifiedBy>Enagic-ASSB</cp:lastModifiedBy>
  <cp:revision>4</cp:revision>
  <dcterms:created xsi:type="dcterms:W3CDTF">2006-08-16T00:00:00Z</dcterms:created>
  <dcterms:modified xsi:type="dcterms:W3CDTF">2025-05-22T04:07:28Z</dcterms:modified>
  <dc:identifier>DAGmEzVSH6U</dc:identifier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